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0" r:id="rId3"/>
    <p:sldId id="301" r:id="rId4"/>
    <p:sldId id="304" r:id="rId5"/>
    <p:sldId id="258" r:id="rId6"/>
    <p:sldId id="302" r:id="rId7"/>
    <p:sldId id="303" r:id="rId8"/>
    <p:sldId id="307" r:id="rId9"/>
    <p:sldId id="308" r:id="rId10"/>
    <p:sldId id="309" r:id="rId11"/>
    <p:sldId id="310" r:id="rId12"/>
    <p:sldId id="311" r:id="rId13"/>
    <p:sldId id="312" r:id="rId14"/>
  </p:sldIdLst>
  <p:sldSz cx="9144000" cy="5143500" type="screen16x9"/>
  <p:notesSz cx="6858000" cy="9144000"/>
  <p:embeddedFontLst>
    <p:embeddedFont>
      <p:font typeface="Abel" panose="020B0604020202020204" charset="0"/>
      <p:regular r:id="rId16"/>
    </p:embeddedFont>
    <p:embeddedFont>
      <p:font typeface="Cambria Math" panose="02040503050406030204" pitchFamily="18" charset="0"/>
      <p:regular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Viga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D7F9A-BF58-4800-95C0-BB1A2A992AA3}">
  <a:tblStyle styleId="{C6CD7F9A-BF58-4800-95C0-BB1A2A992A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88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>
        <p:guide orient="horz" pos="1620"/>
        <p:guide pos="2880"/>
        <p:guide pos="450"/>
        <p:guide pos="5310"/>
        <p:guide orient="horz" pos="341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15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734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6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a1b1cc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a1b1cc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69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1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6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00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0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53650" y="1459950"/>
            <a:ext cx="35850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05360" y="1459950"/>
            <a:ext cx="35850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479450" y="1171175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479450" y="1770925"/>
            <a:ext cx="2665200" cy="22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1317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1317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67860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367860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/>
          </p:nvPr>
        </p:nvSpPr>
        <p:spPr>
          <a:xfrm>
            <a:off x="62254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62254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71" r:id="rId8"/>
    <p:sldLayoutId id="2147483672" r:id="rId9"/>
    <p:sldLayoutId id="2147483673" r:id="rId10"/>
    <p:sldLayoutId id="2147483675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Tomei/Computer_Scientis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ucaTomei3/ranking-computer-scientists-mining-wikipedia-and-dbpedia-23674964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ucaTomei/Computer_Scientis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2980856" y="1165162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Computer Scientists Retrieval</a:t>
            </a:r>
            <a:endParaRPr dirty="0"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1"/>
          </p:nvPr>
        </p:nvSpPr>
        <p:spPr>
          <a:xfrm>
            <a:off x="3717665" y="2590520"/>
            <a:ext cx="4208981" cy="110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dirty="0">
                <a:solidFill>
                  <a:schemeClr val="accent5"/>
                </a:solidFill>
              </a:rPr>
              <a:t>Luca </a:t>
            </a:r>
            <a:r>
              <a:rPr lang="it-IT" dirty="0" err="1">
                <a:solidFill>
                  <a:schemeClr val="accent5"/>
                </a:solidFill>
              </a:rPr>
              <a:t>Tomei</a:t>
            </a:r>
            <a:endParaRPr lang="it-IT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/>
                </a:solidFill>
              </a:rPr>
              <a:t>Daniele Iacomini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/>
                </a:solidFill>
              </a:rPr>
              <a:t>Andrea Aurizi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DF111-AC61-4508-97F3-872EC696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8" y="1516480"/>
            <a:ext cx="2001563" cy="20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Pagerank</a:t>
            </a:r>
            <a:r>
              <a:rPr lang="it-IT" dirty="0"/>
              <a:t> on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5" y="1273730"/>
            <a:ext cx="3834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Compare the results given by the PageRank algorithm with other qualitative methods</a:t>
            </a:r>
          </a:p>
        </p:txBody>
      </p:sp>
      <p:pic>
        <p:nvPicPr>
          <p:cNvPr id="5" name="Immagine 4" descr="Immagine che contiene testo, bottiglia, telefono&#10;&#10;Descrizione generata automaticamente">
            <a:extLst>
              <a:ext uri="{FF2B5EF4-FFF2-40B4-BE49-F238E27FC236}">
                <a16:creationId xmlns:a16="http://schemas.microsoft.com/office/drawing/2014/main" id="{BFB49AD4-CFE3-474D-81C7-AD152E1D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52" y="968754"/>
            <a:ext cx="3180730" cy="30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5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HITS on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5" y="1273730"/>
            <a:ext cx="3834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NetworkX</a:t>
            </a:r>
            <a:r>
              <a:rPr lang="en-US" dirty="0">
                <a:solidFill>
                  <a:schemeClr val="bg1"/>
                </a:solidFill>
              </a:rPr>
              <a:t> Python library + HITS algorithm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bottiglia, testo, screenshot, tavolo&#10;&#10;Descrizione generata automaticamente">
            <a:extLst>
              <a:ext uri="{FF2B5EF4-FFF2-40B4-BE49-F238E27FC236}">
                <a16:creationId xmlns:a16="http://schemas.microsoft.com/office/drawing/2014/main" id="{5B84E820-5B16-49E2-9AB6-886FF968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31" y="913002"/>
            <a:ext cx="3307992" cy="32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28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Conclusions</a:t>
            </a:r>
            <a:endParaRPr dirty="0"/>
          </a:p>
        </p:txBody>
      </p:sp>
      <p:sp>
        <p:nvSpPr>
          <p:cNvPr id="6" name="Google Shape;108;p18">
            <a:extLst>
              <a:ext uri="{FF2B5EF4-FFF2-40B4-BE49-F238E27FC236}">
                <a16:creationId xmlns:a16="http://schemas.microsoft.com/office/drawing/2014/main" id="{38AAB601-D92F-4DDE-847A-4587E9A88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6514" y="1443037"/>
            <a:ext cx="5421762" cy="2831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Successful appliance of procedures descripted in the original paper to computer scientists</a:t>
            </a:r>
          </a:p>
          <a:p>
            <a:pPr marL="139700" indent="0">
              <a:buNone/>
            </a:pP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  <a:p>
            <a:pPr lvl="0">
              <a:buFont typeface="Raleway"/>
              <a:buChar char="●"/>
            </a:pPr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The discrepancy between the rankings is minimal</a:t>
            </a:r>
          </a:p>
          <a:p>
            <a:pPr marL="139700" lvl="0" indent="0">
              <a:buNone/>
            </a:pP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  <a:p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Major difficulty in the experiment: polishing the data in order to provide reliable results</a:t>
            </a: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A62FE0A-2EBC-4372-AFBA-4067DF6A6190}"/>
              </a:ext>
            </a:extLst>
          </p:cNvPr>
          <p:cNvSpPr/>
          <p:nvPr/>
        </p:nvSpPr>
        <p:spPr>
          <a:xfrm>
            <a:off x="770734" y="3648267"/>
            <a:ext cx="731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rocchi"/>
              </a:rPr>
              <a:t>Complete rankings in the </a:t>
            </a:r>
            <a:r>
              <a:rPr lang="en-US" sz="1800" dirty="0" err="1">
                <a:solidFill>
                  <a:schemeClr val="bg1"/>
                </a:solidFill>
                <a:latin typeface="Trocchi"/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Trocchi"/>
              </a:rPr>
              <a:t> page                </a:t>
            </a:r>
            <a:r>
              <a:rPr lang="en-US" sz="1800" dirty="0">
                <a:solidFill>
                  <a:schemeClr val="bg1"/>
                </a:solidFill>
                <a:latin typeface="Trocchi"/>
                <a:hlinkClick r:id="rId3"/>
              </a:rPr>
              <a:t>OUR  GITHUB REPOSITORY   </a:t>
            </a:r>
            <a:endParaRPr lang="it-IT" sz="1800" dirty="0">
              <a:solidFill>
                <a:schemeClr val="bg1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D0FC93A-BB2C-45FB-A831-B9D8D314A8ED}"/>
              </a:ext>
            </a:extLst>
          </p:cNvPr>
          <p:cNvCxnSpPr/>
          <p:nvPr/>
        </p:nvCxnSpPr>
        <p:spPr>
          <a:xfrm>
            <a:off x="4471147" y="3852582"/>
            <a:ext cx="699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4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61;p56">
            <a:extLst>
              <a:ext uri="{FF2B5EF4-FFF2-40B4-BE49-F238E27FC236}">
                <a16:creationId xmlns:a16="http://schemas.microsoft.com/office/drawing/2014/main" id="{33C5E380-B116-FA48-835D-2137F3721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550" y="1142429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5" name="Google Shape;2577;p56">
            <a:extLst>
              <a:ext uri="{FF2B5EF4-FFF2-40B4-BE49-F238E27FC236}">
                <a16:creationId xmlns:a16="http://schemas.microsoft.com/office/drawing/2014/main" id="{F63C7BBF-026C-6C47-BA83-0470DAA4F08B}"/>
              </a:ext>
            </a:extLst>
          </p:cNvPr>
          <p:cNvGrpSpPr/>
          <p:nvPr/>
        </p:nvGrpSpPr>
        <p:grpSpPr>
          <a:xfrm>
            <a:off x="5516388" y="3306643"/>
            <a:ext cx="346056" cy="345674"/>
            <a:chOff x="3752358" y="3817349"/>
            <a:chExt cx="346056" cy="345674"/>
          </a:xfrm>
        </p:grpSpPr>
        <p:sp>
          <p:nvSpPr>
            <p:cNvPr id="26" name="Google Shape;2578;p56">
              <a:hlinkClick r:id="rId3"/>
              <a:extLst>
                <a:ext uri="{FF2B5EF4-FFF2-40B4-BE49-F238E27FC236}">
                  <a16:creationId xmlns:a16="http://schemas.microsoft.com/office/drawing/2014/main" id="{99742153-EB1E-E341-89E4-C5374CD4B78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79;p56">
              <a:extLst>
                <a:ext uri="{FF2B5EF4-FFF2-40B4-BE49-F238E27FC236}">
                  <a16:creationId xmlns:a16="http://schemas.microsoft.com/office/drawing/2014/main" id="{C5230CE8-7FD6-6E4A-A376-EB531DC04F4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80;p56">
              <a:extLst>
                <a:ext uri="{FF2B5EF4-FFF2-40B4-BE49-F238E27FC236}">
                  <a16:creationId xmlns:a16="http://schemas.microsoft.com/office/drawing/2014/main" id="{CCC08DC6-B430-2249-BAEC-B813EC62D90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81;p56">
              <a:extLst>
                <a:ext uri="{FF2B5EF4-FFF2-40B4-BE49-F238E27FC236}">
                  <a16:creationId xmlns:a16="http://schemas.microsoft.com/office/drawing/2014/main" id="{F785C391-EC99-1143-8056-E8A022D5556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8;p50">
            <a:extLst>
              <a:ext uri="{FF2B5EF4-FFF2-40B4-BE49-F238E27FC236}">
                <a16:creationId xmlns:a16="http://schemas.microsoft.com/office/drawing/2014/main" id="{8943B119-B5FB-8840-B192-E28BD7A3A16D}"/>
              </a:ext>
            </a:extLst>
          </p:cNvPr>
          <p:cNvGrpSpPr/>
          <p:nvPr/>
        </p:nvGrpSpPr>
        <p:grpSpPr>
          <a:xfrm>
            <a:off x="781510" y="1351663"/>
            <a:ext cx="3946004" cy="2972564"/>
            <a:chOff x="243925" y="405825"/>
            <a:chExt cx="6406200" cy="4902025"/>
          </a:xfrm>
        </p:grpSpPr>
        <p:sp>
          <p:nvSpPr>
            <p:cNvPr id="31" name="Google Shape;669;p50">
              <a:extLst>
                <a:ext uri="{FF2B5EF4-FFF2-40B4-BE49-F238E27FC236}">
                  <a16:creationId xmlns:a16="http://schemas.microsoft.com/office/drawing/2014/main" id="{6797109A-299D-F944-A25E-540AAA6780FB}"/>
                </a:ext>
              </a:extLst>
            </p:cNvPr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0;p50">
              <a:extLst>
                <a:ext uri="{FF2B5EF4-FFF2-40B4-BE49-F238E27FC236}">
                  <a16:creationId xmlns:a16="http://schemas.microsoft.com/office/drawing/2014/main" id="{61AF692C-AC49-EF48-BE54-25D2936C90FD}"/>
                </a:ext>
              </a:extLst>
            </p:cNvPr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1;p50">
              <a:extLst>
                <a:ext uri="{FF2B5EF4-FFF2-40B4-BE49-F238E27FC236}">
                  <a16:creationId xmlns:a16="http://schemas.microsoft.com/office/drawing/2014/main" id="{FF24768F-1DAF-174F-8DEF-EDB2B95274CA}"/>
                </a:ext>
              </a:extLst>
            </p:cNvPr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2;p50">
              <a:extLst>
                <a:ext uri="{FF2B5EF4-FFF2-40B4-BE49-F238E27FC236}">
                  <a16:creationId xmlns:a16="http://schemas.microsoft.com/office/drawing/2014/main" id="{B3CDF7F2-1A4D-D146-9683-F56226E4D4E6}"/>
                </a:ext>
              </a:extLst>
            </p:cNvPr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3;p50">
              <a:extLst>
                <a:ext uri="{FF2B5EF4-FFF2-40B4-BE49-F238E27FC236}">
                  <a16:creationId xmlns:a16="http://schemas.microsoft.com/office/drawing/2014/main" id="{B43954DA-9911-D140-9263-4179158FC8A1}"/>
                </a:ext>
              </a:extLst>
            </p:cNvPr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4;p50">
              <a:extLst>
                <a:ext uri="{FF2B5EF4-FFF2-40B4-BE49-F238E27FC236}">
                  <a16:creationId xmlns:a16="http://schemas.microsoft.com/office/drawing/2014/main" id="{C4AEF21D-DBB6-1D44-B367-001BD75B593D}"/>
                </a:ext>
              </a:extLst>
            </p:cNvPr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5;p50">
              <a:extLst>
                <a:ext uri="{FF2B5EF4-FFF2-40B4-BE49-F238E27FC236}">
                  <a16:creationId xmlns:a16="http://schemas.microsoft.com/office/drawing/2014/main" id="{8F45014A-AB75-2F49-BB2A-BAB569B15CA4}"/>
                </a:ext>
              </a:extLst>
            </p:cNvPr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6;p50">
              <a:extLst>
                <a:ext uri="{FF2B5EF4-FFF2-40B4-BE49-F238E27FC236}">
                  <a16:creationId xmlns:a16="http://schemas.microsoft.com/office/drawing/2014/main" id="{0541C1E9-A546-BA48-A83A-A06C767BD492}"/>
                </a:ext>
              </a:extLst>
            </p:cNvPr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7;p50">
              <a:extLst>
                <a:ext uri="{FF2B5EF4-FFF2-40B4-BE49-F238E27FC236}">
                  <a16:creationId xmlns:a16="http://schemas.microsoft.com/office/drawing/2014/main" id="{97AB5DA7-9E8B-BF4A-91E3-8AE659E99D9D}"/>
                </a:ext>
              </a:extLst>
            </p:cNvPr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8;p50">
              <a:extLst>
                <a:ext uri="{FF2B5EF4-FFF2-40B4-BE49-F238E27FC236}">
                  <a16:creationId xmlns:a16="http://schemas.microsoft.com/office/drawing/2014/main" id="{93BF764D-DA26-374F-9703-8F773A7CAB68}"/>
                </a:ext>
              </a:extLst>
            </p:cNvPr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9;p50">
              <a:extLst>
                <a:ext uri="{FF2B5EF4-FFF2-40B4-BE49-F238E27FC236}">
                  <a16:creationId xmlns:a16="http://schemas.microsoft.com/office/drawing/2014/main" id="{E6B180A8-97F5-8D42-A081-221743805760}"/>
                </a:ext>
              </a:extLst>
            </p:cNvPr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0;p50">
              <a:extLst>
                <a:ext uri="{FF2B5EF4-FFF2-40B4-BE49-F238E27FC236}">
                  <a16:creationId xmlns:a16="http://schemas.microsoft.com/office/drawing/2014/main" id="{2E415E3E-9AF7-0F46-84A5-C9B4429B5639}"/>
                </a:ext>
              </a:extLst>
            </p:cNvPr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1;p50">
              <a:extLst>
                <a:ext uri="{FF2B5EF4-FFF2-40B4-BE49-F238E27FC236}">
                  <a16:creationId xmlns:a16="http://schemas.microsoft.com/office/drawing/2014/main" id="{3CCFF4F6-7E8E-BA4F-AF22-68A8086E07BF}"/>
                </a:ext>
              </a:extLst>
            </p:cNvPr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2;p50">
              <a:extLst>
                <a:ext uri="{FF2B5EF4-FFF2-40B4-BE49-F238E27FC236}">
                  <a16:creationId xmlns:a16="http://schemas.microsoft.com/office/drawing/2014/main" id="{AB611E20-D837-0B40-B1E8-B6D225D2D5B8}"/>
                </a:ext>
              </a:extLst>
            </p:cNvPr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3;p50">
              <a:extLst>
                <a:ext uri="{FF2B5EF4-FFF2-40B4-BE49-F238E27FC236}">
                  <a16:creationId xmlns:a16="http://schemas.microsoft.com/office/drawing/2014/main" id="{C027FF24-9488-4A4F-8D5F-0DBFA6F2C188}"/>
                </a:ext>
              </a:extLst>
            </p:cNvPr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4;p50">
              <a:extLst>
                <a:ext uri="{FF2B5EF4-FFF2-40B4-BE49-F238E27FC236}">
                  <a16:creationId xmlns:a16="http://schemas.microsoft.com/office/drawing/2014/main" id="{386C2563-9EC1-864D-99BC-763CDAB189A5}"/>
                </a:ext>
              </a:extLst>
            </p:cNvPr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;p50">
              <a:extLst>
                <a:ext uri="{FF2B5EF4-FFF2-40B4-BE49-F238E27FC236}">
                  <a16:creationId xmlns:a16="http://schemas.microsoft.com/office/drawing/2014/main" id="{190315DF-430F-8646-AFF2-845F43309101}"/>
                </a:ext>
              </a:extLst>
            </p:cNvPr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6;p50">
              <a:extLst>
                <a:ext uri="{FF2B5EF4-FFF2-40B4-BE49-F238E27FC236}">
                  <a16:creationId xmlns:a16="http://schemas.microsoft.com/office/drawing/2014/main" id="{3C84086C-EA12-8847-8B60-17553250A0D7}"/>
                </a:ext>
              </a:extLst>
            </p:cNvPr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7;p50">
              <a:extLst>
                <a:ext uri="{FF2B5EF4-FFF2-40B4-BE49-F238E27FC236}">
                  <a16:creationId xmlns:a16="http://schemas.microsoft.com/office/drawing/2014/main" id="{6CE065DA-CA82-2144-957A-65709B08ADE9}"/>
                </a:ext>
              </a:extLst>
            </p:cNvPr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8;p50">
              <a:extLst>
                <a:ext uri="{FF2B5EF4-FFF2-40B4-BE49-F238E27FC236}">
                  <a16:creationId xmlns:a16="http://schemas.microsoft.com/office/drawing/2014/main" id="{0E0112DA-ECC6-8441-9589-AE82B62C1303}"/>
                </a:ext>
              </a:extLst>
            </p:cNvPr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9;p50">
              <a:extLst>
                <a:ext uri="{FF2B5EF4-FFF2-40B4-BE49-F238E27FC236}">
                  <a16:creationId xmlns:a16="http://schemas.microsoft.com/office/drawing/2014/main" id="{E3BF7794-C0F7-4643-BFBE-42804E3712F3}"/>
                </a:ext>
              </a:extLst>
            </p:cNvPr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0;p50">
              <a:extLst>
                <a:ext uri="{FF2B5EF4-FFF2-40B4-BE49-F238E27FC236}">
                  <a16:creationId xmlns:a16="http://schemas.microsoft.com/office/drawing/2014/main" id="{20A98F1F-1162-9A43-A7FD-613AC9F7DFA4}"/>
                </a:ext>
              </a:extLst>
            </p:cNvPr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1;p50">
              <a:extLst>
                <a:ext uri="{FF2B5EF4-FFF2-40B4-BE49-F238E27FC236}">
                  <a16:creationId xmlns:a16="http://schemas.microsoft.com/office/drawing/2014/main" id="{A136669E-8B99-D646-AA9C-E33C38E2FDA6}"/>
                </a:ext>
              </a:extLst>
            </p:cNvPr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2;p50">
              <a:extLst>
                <a:ext uri="{FF2B5EF4-FFF2-40B4-BE49-F238E27FC236}">
                  <a16:creationId xmlns:a16="http://schemas.microsoft.com/office/drawing/2014/main" id="{B36E3E06-7361-EB4C-BF32-6615B092A528}"/>
                </a:ext>
              </a:extLst>
            </p:cNvPr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3;p50">
              <a:extLst>
                <a:ext uri="{FF2B5EF4-FFF2-40B4-BE49-F238E27FC236}">
                  <a16:creationId xmlns:a16="http://schemas.microsoft.com/office/drawing/2014/main" id="{9354883C-3453-FE41-80E9-50E72ECC282F}"/>
                </a:ext>
              </a:extLst>
            </p:cNvPr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4;p50">
              <a:extLst>
                <a:ext uri="{FF2B5EF4-FFF2-40B4-BE49-F238E27FC236}">
                  <a16:creationId xmlns:a16="http://schemas.microsoft.com/office/drawing/2014/main" id="{18692CCE-B898-3A4D-BA3D-61BF6B1D65B4}"/>
                </a:ext>
              </a:extLst>
            </p:cNvPr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5;p50">
              <a:extLst>
                <a:ext uri="{FF2B5EF4-FFF2-40B4-BE49-F238E27FC236}">
                  <a16:creationId xmlns:a16="http://schemas.microsoft.com/office/drawing/2014/main" id="{EE059DAB-B619-A647-B448-A7B98D1A96AB}"/>
                </a:ext>
              </a:extLst>
            </p:cNvPr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6;p50">
              <a:extLst>
                <a:ext uri="{FF2B5EF4-FFF2-40B4-BE49-F238E27FC236}">
                  <a16:creationId xmlns:a16="http://schemas.microsoft.com/office/drawing/2014/main" id="{B7C4A3C0-D219-6E48-BB1E-C5EEF8A1E6B5}"/>
                </a:ext>
              </a:extLst>
            </p:cNvPr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7;p50">
              <a:extLst>
                <a:ext uri="{FF2B5EF4-FFF2-40B4-BE49-F238E27FC236}">
                  <a16:creationId xmlns:a16="http://schemas.microsoft.com/office/drawing/2014/main" id="{6189459C-11C8-344A-B58B-5E7036E4EA89}"/>
                </a:ext>
              </a:extLst>
            </p:cNvPr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8;p50">
              <a:extLst>
                <a:ext uri="{FF2B5EF4-FFF2-40B4-BE49-F238E27FC236}">
                  <a16:creationId xmlns:a16="http://schemas.microsoft.com/office/drawing/2014/main" id="{7D4190BA-1652-2F46-8146-442432EDCE55}"/>
                </a:ext>
              </a:extLst>
            </p:cNvPr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9;p50">
              <a:extLst>
                <a:ext uri="{FF2B5EF4-FFF2-40B4-BE49-F238E27FC236}">
                  <a16:creationId xmlns:a16="http://schemas.microsoft.com/office/drawing/2014/main" id="{425F73A6-F2CC-EF4D-A715-FD70AE349C51}"/>
                </a:ext>
              </a:extLst>
            </p:cNvPr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00;p50">
              <a:extLst>
                <a:ext uri="{FF2B5EF4-FFF2-40B4-BE49-F238E27FC236}">
                  <a16:creationId xmlns:a16="http://schemas.microsoft.com/office/drawing/2014/main" id="{DD5B1F7D-A45C-2848-9AB6-F7818F561288}"/>
                </a:ext>
              </a:extLst>
            </p:cNvPr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01;p50">
              <a:extLst>
                <a:ext uri="{FF2B5EF4-FFF2-40B4-BE49-F238E27FC236}">
                  <a16:creationId xmlns:a16="http://schemas.microsoft.com/office/drawing/2014/main" id="{0A3D734D-B1C2-EF40-96B9-CEB0061AC7EC}"/>
                </a:ext>
              </a:extLst>
            </p:cNvPr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02;p50">
              <a:extLst>
                <a:ext uri="{FF2B5EF4-FFF2-40B4-BE49-F238E27FC236}">
                  <a16:creationId xmlns:a16="http://schemas.microsoft.com/office/drawing/2014/main" id="{F1BCA385-3828-CA48-8D24-C1B4C38858A7}"/>
                </a:ext>
              </a:extLst>
            </p:cNvPr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03;p50">
              <a:extLst>
                <a:ext uri="{FF2B5EF4-FFF2-40B4-BE49-F238E27FC236}">
                  <a16:creationId xmlns:a16="http://schemas.microsoft.com/office/drawing/2014/main" id="{6C87EF06-9B1E-3848-9F0F-65B49EAB46A4}"/>
                </a:ext>
              </a:extLst>
            </p:cNvPr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04;p50">
              <a:extLst>
                <a:ext uri="{FF2B5EF4-FFF2-40B4-BE49-F238E27FC236}">
                  <a16:creationId xmlns:a16="http://schemas.microsoft.com/office/drawing/2014/main" id="{20728F54-BC57-7546-AB69-8D9D90624AC4}"/>
                </a:ext>
              </a:extLst>
            </p:cNvPr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05;p50">
              <a:extLst>
                <a:ext uri="{FF2B5EF4-FFF2-40B4-BE49-F238E27FC236}">
                  <a16:creationId xmlns:a16="http://schemas.microsoft.com/office/drawing/2014/main" id="{CC114E2A-AB80-A744-8B7E-32F8588E44B7}"/>
                </a:ext>
              </a:extLst>
            </p:cNvPr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06;p50">
              <a:extLst>
                <a:ext uri="{FF2B5EF4-FFF2-40B4-BE49-F238E27FC236}">
                  <a16:creationId xmlns:a16="http://schemas.microsoft.com/office/drawing/2014/main" id="{395DE5DB-604B-4643-9936-280FA164D6D5}"/>
                </a:ext>
              </a:extLst>
            </p:cNvPr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7;p50">
              <a:extLst>
                <a:ext uri="{FF2B5EF4-FFF2-40B4-BE49-F238E27FC236}">
                  <a16:creationId xmlns:a16="http://schemas.microsoft.com/office/drawing/2014/main" id="{FF2964B2-5EBD-544E-A523-5B803E88DEE1}"/>
                </a:ext>
              </a:extLst>
            </p:cNvPr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08;p50">
              <a:extLst>
                <a:ext uri="{FF2B5EF4-FFF2-40B4-BE49-F238E27FC236}">
                  <a16:creationId xmlns:a16="http://schemas.microsoft.com/office/drawing/2014/main" id="{12480567-FD58-DE47-8AFA-EB52AC90DEA0}"/>
                </a:ext>
              </a:extLst>
            </p:cNvPr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9;p50">
              <a:extLst>
                <a:ext uri="{FF2B5EF4-FFF2-40B4-BE49-F238E27FC236}">
                  <a16:creationId xmlns:a16="http://schemas.microsoft.com/office/drawing/2014/main" id="{E2370502-7A3B-A942-A633-1211709EF44B}"/>
                </a:ext>
              </a:extLst>
            </p:cNvPr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10;p50">
              <a:extLst>
                <a:ext uri="{FF2B5EF4-FFF2-40B4-BE49-F238E27FC236}">
                  <a16:creationId xmlns:a16="http://schemas.microsoft.com/office/drawing/2014/main" id="{96A9265D-F4EB-3F43-9298-0269DE8966CB}"/>
                </a:ext>
              </a:extLst>
            </p:cNvPr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11;p50">
              <a:extLst>
                <a:ext uri="{FF2B5EF4-FFF2-40B4-BE49-F238E27FC236}">
                  <a16:creationId xmlns:a16="http://schemas.microsoft.com/office/drawing/2014/main" id="{AD10DA71-7D7E-A346-BFA3-C6BF437C52AE}"/>
                </a:ext>
              </a:extLst>
            </p:cNvPr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12;p50">
              <a:extLst>
                <a:ext uri="{FF2B5EF4-FFF2-40B4-BE49-F238E27FC236}">
                  <a16:creationId xmlns:a16="http://schemas.microsoft.com/office/drawing/2014/main" id="{C1E36529-B566-1C44-BEE8-B445CE628B85}"/>
                </a:ext>
              </a:extLst>
            </p:cNvPr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13;p50">
              <a:extLst>
                <a:ext uri="{FF2B5EF4-FFF2-40B4-BE49-F238E27FC236}">
                  <a16:creationId xmlns:a16="http://schemas.microsoft.com/office/drawing/2014/main" id="{9C2E65EF-9360-1440-ACE7-213680080137}"/>
                </a:ext>
              </a:extLst>
            </p:cNvPr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14;p50">
              <a:extLst>
                <a:ext uri="{FF2B5EF4-FFF2-40B4-BE49-F238E27FC236}">
                  <a16:creationId xmlns:a16="http://schemas.microsoft.com/office/drawing/2014/main" id="{2F86F6A8-4A4B-EF45-8928-C3D2DA165EC6}"/>
                </a:ext>
              </a:extLst>
            </p:cNvPr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15;p50">
              <a:extLst>
                <a:ext uri="{FF2B5EF4-FFF2-40B4-BE49-F238E27FC236}">
                  <a16:creationId xmlns:a16="http://schemas.microsoft.com/office/drawing/2014/main" id="{54E7A0B2-3F6E-8E4D-8F7C-33D98D5D9AB4}"/>
                </a:ext>
              </a:extLst>
            </p:cNvPr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16;p50">
              <a:extLst>
                <a:ext uri="{FF2B5EF4-FFF2-40B4-BE49-F238E27FC236}">
                  <a16:creationId xmlns:a16="http://schemas.microsoft.com/office/drawing/2014/main" id="{724C82CE-B6CF-494D-9B3E-D98D065F702D}"/>
                </a:ext>
              </a:extLst>
            </p:cNvPr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17;p50">
              <a:extLst>
                <a:ext uri="{FF2B5EF4-FFF2-40B4-BE49-F238E27FC236}">
                  <a16:creationId xmlns:a16="http://schemas.microsoft.com/office/drawing/2014/main" id="{003EC554-80CD-4E4D-9A46-EE9450161AE8}"/>
                </a:ext>
              </a:extLst>
            </p:cNvPr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18;p50">
              <a:extLst>
                <a:ext uri="{FF2B5EF4-FFF2-40B4-BE49-F238E27FC236}">
                  <a16:creationId xmlns:a16="http://schemas.microsoft.com/office/drawing/2014/main" id="{4D8AB43E-7E7D-1B48-B876-9D74EDC9CEEF}"/>
                </a:ext>
              </a:extLst>
            </p:cNvPr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19;p50">
              <a:extLst>
                <a:ext uri="{FF2B5EF4-FFF2-40B4-BE49-F238E27FC236}">
                  <a16:creationId xmlns:a16="http://schemas.microsoft.com/office/drawing/2014/main" id="{4E0F7FF9-8CF7-1E41-B888-7F878415F9C0}"/>
                </a:ext>
              </a:extLst>
            </p:cNvPr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0;p50">
              <a:extLst>
                <a:ext uri="{FF2B5EF4-FFF2-40B4-BE49-F238E27FC236}">
                  <a16:creationId xmlns:a16="http://schemas.microsoft.com/office/drawing/2014/main" id="{E03E0406-9D02-6F49-AF95-7BD7AE8877B6}"/>
                </a:ext>
              </a:extLst>
            </p:cNvPr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1;p50">
              <a:extLst>
                <a:ext uri="{FF2B5EF4-FFF2-40B4-BE49-F238E27FC236}">
                  <a16:creationId xmlns:a16="http://schemas.microsoft.com/office/drawing/2014/main" id="{766D5A90-65BA-414D-9B99-5C1632981050}"/>
                </a:ext>
              </a:extLst>
            </p:cNvPr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22;p50">
              <a:extLst>
                <a:ext uri="{FF2B5EF4-FFF2-40B4-BE49-F238E27FC236}">
                  <a16:creationId xmlns:a16="http://schemas.microsoft.com/office/drawing/2014/main" id="{6B08E85A-D94B-DA4D-A67E-8CB0FBE9FFBF}"/>
                </a:ext>
              </a:extLst>
            </p:cNvPr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23;p50">
              <a:extLst>
                <a:ext uri="{FF2B5EF4-FFF2-40B4-BE49-F238E27FC236}">
                  <a16:creationId xmlns:a16="http://schemas.microsoft.com/office/drawing/2014/main" id="{39D560F3-F58B-984C-9070-CB470CC58C10}"/>
                </a:ext>
              </a:extLst>
            </p:cNvPr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24;p50">
              <a:extLst>
                <a:ext uri="{FF2B5EF4-FFF2-40B4-BE49-F238E27FC236}">
                  <a16:creationId xmlns:a16="http://schemas.microsoft.com/office/drawing/2014/main" id="{0FCB7286-D86C-CE42-A4BF-07C41CAE68C1}"/>
                </a:ext>
              </a:extLst>
            </p:cNvPr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25;p50">
              <a:extLst>
                <a:ext uri="{FF2B5EF4-FFF2-40B4-BE49-F238E27FC236}">
                  <a16:creationId xmlns:a16="http://schemas.microsoft.com/office/drawing/2014/main" id="{CFDB7133-7681-594F-B173-8DCDEA629CE2}"/>
                </a:ext>
              </a:extLst>
            </p:cNvPr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26;p50">
              <a:extLst>
                <a:ext uri="{FF2B5EF4-FFF2-40B4-BE49-F238E27FC236}">
                  <a16:creationId xmlns:a16="http://schemas.microsoft.com/office/drawing/2014/main" id="{F9623462-5F42-AF40-A560-762986BA51E5}"/>
                </a:ext>
              </a:extLst>
            </p:cNvPr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27;p50">
              <a:extLst>
                <a:ext uri="{FF2B5EF4-FFF2-40B4-BE49-F238E27FC236}">
                  <a16:creationId xmlns:a16="http://schemas.microsoft.com/office/drawing/2014/main" id="{954BB740-E84D-6249-9B6F-5B140746BA02}"/>
                </a:ext>
              </a:extLst>
            </p:cNvPr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28;p50">
              <a:extLst>
                <a:ext uri="{FF2B5EF4-FFF2-40B4-BE49-F238E27FC236}">
                  <a16:creationId xmlns:a16="http://schemas.microsoft.com/office/drawing/2014/main" id="{4FC988F6-9F84-3541-9D91-71ED8C87F5E9}"/>
                </a:ext>
              </a:extLst>
            </p:cNvPr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29;p50">
              <a:extLst>
                <a:ext uri="{FF2B5EF4-FFF2-40B4-BE49-F238E27FC236}">
                  <a16:creationId xmlns:a16="http://schemas.microsoft.com/office/drawing/2014/main" id="{DFEC910C-6087-CD4A-B169-66BE59DF5481}"/>
                </a:ext>
              </a:extLst>
            </p:cNvPr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0;p50">
              <a:extLst>
                <a:ext uri="{FF2B5EF4-FFF2-40B4-BE49-F238E27FC236}">
                  <a16:creationId xmlns:a16="http://schemas.microsoft.com/office/drawing/2014/main" id="{5537BD6B-A3FB-AB4C-B0F3-0D62DA2D1BEC}"/>
                </a:ext>
              </a:extLst>
            </p:cNvPr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1;p50">
              <a:extLst>
                <a:ext uri="{FF2B5EF4-FFF2-40B4-BE49-F238E27FC236}">
                  <a16:creationId xmlns:a16="http://schemas.microsoft.com/office/drawing/2014/main" id="{806F3941-792F-C942-9253-B34751F15C7B}"/>
                </a:ext>
              </a:extLst>
            </p:cNvPr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2;p50">
              <a:extLst>
                <a:ext uri="{FF2B5EF4-FFF2-40B4-BE49-F238E27FC236}">
                  <a16:creationId xmlns:a16="http://schemas.microsoft.com/office/drawing/2014/main" id="{3DC38276-C8DA-5849-995E-911F6097AB44}"/>
                </a:ext>
              </a:extLst>
            </p:cNvPr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33;p50">
              <a:extLst>
                <a:ext uri="{FF2B5EF4-FFF2-40B4-BE49-F238E27FC236}">
                  <a16:creationId xmlns:a16="http://schemas.microsoft.com/office/drawing/2014/main" id="{28EBD1CB-0D1A-6842-AA89-F654801413F0}"/>
                </a:ext>
              </a:extLst>
            </p:cNvPr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34;p50">
              <a:extLst>
                <a:ext uri="{FF2B5EF4-FFF2-40B4-BE49-F238E27FC236}">
                  <a16:creationId xmlns:a16="http://schemas.microsoft.com/office/drawing/2014/main" id="{B4D4BD00-D25C-C840-9B6A-CB601F5FB4CA}"/>
                </a:ext>
              </a:extLst>
            </p:cNvPr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35;p50">
              <a:extLst>
                <a:ext uri="{FF2B5EF4-FFF2-40B4-BE49-F238E27FC236}">
                  <a16:creationId xmlns:a16="http://schemas.microsoft.com/office/drawing/2014/main" id="{925168D4-7BE8-E840-B6B9-2418CE37162D}"/>
                </a:ext>
              </a:extLst>
            </p:cNvPr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36;p50">
              <a:extLst>
                <a:ext uri="{FF2B5EF4-FFF2-40B4-BE49-F238E27FC236}">
                  <a16:creationId xmlns:a16="http://schemas.microsoft.com/office/drawing/2014/main" id="{164171C1-F2C1-2E41-A44D-D6398A2BD168}"/>
                </a:ext>
              </a:extLst>
            </p:cNvPr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37;p50">
              <a:extLst>
                <a:ext uri="{FF2B5EF4-FFF2-40B4-BE49-F238E27FC236}">
                  <a16:creationId xmlns:a16="http://schemas.microsoft.com/office/drawing/2014/main" id="{FB54C520-E6FA-8B46-9772-113615D57871}"/>
                </a:ext>
              </a:extLst>
            </p:cNvPr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38;p50">
              <a:extLst>
                <a:ext uri="{FF2B5EF4-FFF2-40B4-BE49-F238E27FC236}">
                  <a16:creationId xmlns:a16="http://schemas.microsoft.com/office/drawing/2014/main" id="{71369AA4-4449-0445-AB85-A951F4C970C7}"/>
                </a:ext>
              </a:extLst>
            </p:cNvPr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39;p50">
              <a:extLst>
                <a:ext uri="{FF2B5EF4-FFF2-40B4-BE49-F238E27FC236}">
                  <a16:creationId xmlns:a16="http://schemas.microsoft.com/office/drawing/2014/main" id="{19C86F8B-32DE-064F-BD6D-0F8693DAC736}"/>
                </a:ext>
              </a:extLst>
            </p:cNvPr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40;p50">
              <a:extLst>
                <a:ext uri="{FF2B5EF4-FFF2-40B4-BE49-F238E27FC236}">
                  <a16:creationId xmlns:a16="http://schemas.microsoft.com/office/drawing/2014/main" id="{D6148A86-86B4-6B47-8B91-BBDCDFB20F30}"/>
                </a:ext>
              </a:extLst>
            </p:cNvPr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41;p50">
              <a:extLst>
                <a:ext uri="{FF2B5EF4-FFF2-40B4-BE49-F238E27FC236}">
                  <a16:creationId xmlns:a16="http://schemas.microsoft.com/office/drawing/2014/main" id="{20013E5C-65FC-D345-9F16-2122B9E4AD41}"/>
                </a:ext>
              </a:extLst>
            </p:cNvPr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42;p50">
              <a:extLst>
                <a:ext uri="{FF2B5EF4-FFF2-40B4-BE49-F238E27FC236}">
                  <a16:creationId xmlns:a16="http://schemas.microsoft.com/office/drawing/2014/main" id="{B47BD821-9096-BD40-855B-4713B58B4DB2}"/>
                </a:ext>
              </a:extLst>
            </p:cNvPr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43;p50">
              <a:extLst>
                <a:ext uri="{FF2B5EF4-FFF2-40B4-BE49-F238E27FC236}">
                  <a16:creationId xmlns:a16="http://schemas.microsoft.com/office/drawing/2014/main" id="{C4D9478F-621D-A948-B6E4-A68EC33E9DD7}"/>
                </a:ext>
              </a:extLst>
            </p:cNvPr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44;p50">
              <a:extLst>
                <a:ext uri="{FF2B5EF4-FFF2-40B4-BE49-F238E27FC236}">
                  <a16:creationId xmlns:a16="http://schemas.microsoft.com/office/drawing/2014/main" id="{863A6FA4-0F87-AE43-8206-B93F1B08D1BB}"/>
                </a:ext>
              </a:extLst>
            </p:cNvPr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45;p50">
              <a:extLst>
                <a:ext uri="{FF2B5EF4-FFF2-40B4-BE49-F238E27FC236}">
                  <a16:creationId xmlns:a16="http://schemas.microsoft.com/office/drawing/2014/main" id="{5A72950F-51E1-BD4B-89BD-A88FF561059E}"/>
                </a:ext>
              </a:extLst>
            </p:cNvPr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46;p50">
              <a:extLst>
                <a:ext uri="{FF2B5EF4-FFF2-40B4-BE49-F238E27FC236}">
                  <a16:creationId xmlns:a16="http://schemas.microsoft.com/office/drawing/2014/main" id="{3964ACE8-836C-8C48-999C-B9D2E7295E77}"/>
                </a:ext>
              </a:extLst>
            </p:cNvPr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47;p50">
              <a:extLst>
                <a:ext uri="{FF2B5EF4-FFF2-40B4-BE49-F238E27FC236}">
                  <a16:creationId xmlns:a16="http://schemas.microsoft.com/office/drawing/2014/main" id="{9EB6B2E4-2338-6F46-B892-A2DE8BDC5345}"/>
                </a:ext>
              </a:extLst>
            </p:cNvPr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48;p50">
              <a:extLst>
                <a:ext uri="{FF2B5EF4-FFF2-40B4-BE49-F238E27FC236}">
                  <a16:creationId xmlns:a16="http://schemas.microsoft.com/office/drawing/2014/main" id="{A286425A-6EF6-FB40-A4D7-6FAEE4EBD0F1}"/>
                </a:ext>
              </a:extLst>
            </p:cNvPr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49;p50">
              <a:extLst>
                <a:ext uri="{FF2B5EF4-FFF2-40B4-BE49-F238E27FC236}">
                  <a16:creationId xmlns:a16="http://schemas.microsoft.com/office/drawing/2014/main" id="{49F7DB68-BCD0-E744-B811-5C11B5821691}"/>
                </a:ext>
              </a:extLst>
            </p:cNvPr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50;p50">
              <a:extLst>
                <a:ext uri="{FF2B5EF4-FFF2-40B4-BE49-F238E27FC236}">
                  <a16:creationId xmlns:a16="http://schemas.microsoft.com/office/drawing/2014/main" id="{5E480405-308D-2848-A85F-6221FE6DCBCA}"/>
                </a:ext>
              </a:extLst>
            </p:cNvPr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51;p50">
              <a:extLst>
                <a:ext uri="{FF2B5EF4-FFF2-40B4-BE49-F238E27FC236}">
                  <a16:creationId xmlns:a16="http://schemas.microsoft.com/office/drawing/2014/main" id="{F7317767-701D-5B4C-9613-74FA8981E83F}"/>
                </a:ext>
              </a:extLst>
            </p:cNvPr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52;p50">
              <a:extLst>
                <a:ext uri="{FF2B5EF4-FFF2-40B4-BE49-F238E27FC236}">
                  <a16:creationId xmlns:a16="http://schemas.microsoft.com/office/drawing/2014/main" id="{70C4B697-27AB-4846-BA08-7858A5AEBE11}"/>
                </a:ext>
              </a:extLst>
            </p:cNvPr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53;p50">
              <a:extLst>
                <a:ext uri="{FF2B5EF4-FFF2-40B4-BE49-F238E27FC236}">
                  <a16:creationId xmlns:a16="http://schemas.microsoft.com/office/drawing/2014/main" id="{151E55A8-D1D0-2547-ACD0-DC58D33D44CE}"/>
                </a:ext>
              </a:extLst>
            </p:cNvPr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54;p50">
              <a:extLst>
                <a:ext uri="{FF2B5EF4-FFF2-40B4-BE49-F238E27FC236}">
                  <a16:creationId xmlns:a16="http://schemas.microsoft.com/office/drawing/2014/main" id="{01F0628D-692A-044A-B92F-6256DDE24283}"/>
                </a:ext>
              </a:extLst>
            </p:cNvPr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55;p50">
              <a:extLst>
                <a:ext uri="{FF2B5EF4-FFF2-40B4-BE49-F238E27FC236}">
                  <a16:creationId xmlns:a16="http://schemas.microsoft.com/office/drawing/2014/main" id="{6FCD929C-2D16-3343-8927-3476BFF62A14}"/>
                </a:ext>
              </a:extLst>
            </p:cNvPr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56;p50">
              <a:extLst>
                <a:ext uri="{FF2B5EF4-FFF2-40B4-BE49-F238E27FC236}">
                  <a16:creationId xmlns:a16="http://schemas.microsoft.com/office/drawing/2014/main" id="{CDC2BA21-9365-5644-A2B7-5F8567A843B5}"/>
                </a:ext>
              </a:extLst>
            </p:cNvPr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57;p50">
              <a:extLst>
                <a:ext uri="{FF2B5EF4-FFF2-40B4-BE49-F238E27FC236}">
                  <a16:creationId xmlns:a16="http://schemas.microsoft.com/office/drawing/2014/main" id="{8F1BB582-86D2-DF47-AE9F-A7941576A5CE}"/>
                </a:ext>
              </a:extLst>
            </p:cNvPr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58;p50">
              <a:extLst>
                <a:ext uri="{FF2B5EF4-FFF2-40B4-BE49-F238E27FC236}">
                  <a16:creationId xmlns:a16="http://schemas.microsoft.com/office/drawing/2014/main" id="{F1B9A9D5-602E-1D4C-AFD5-522C5ACCB4C3}"/>
                </a:ext>
              </a:extLst>
            </p:cNvPr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59;p50">
              <a:extLst>
                <a:ext uri="{FF2B5EF4-FFF2-40B4-BE49-F238E27FC236}">
                  <a16:creationId xmlns:a16="http://schemas.microsoft.com/office/drawing/2014/main" id="{721D7BE8-AE34-CF49-8C38-76FBBC2D9DB3}"/>
                </a:ext>
              </a:extLst>
            </p:cNvPr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60;p50">
              <a:extLst>
                <a:ext uri="{FF2B5EF4-FFF2-40B4-BE49-F238E27FC236}">
                  <a16:creationId xmlns:a16="http://schemas.microsoft.com/office/drawing/2014/main" id="{EE386359-C62B-9941-8767-573BE0E9E12C}"/>
                </a:ext>
              </a:extLst>
            </p:cNvPr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61;p50">
              <a:extLst>
                <a:ext uri="{FF2B5EF4-FFF2-40B4-BE49-F238E27FC236}">
                  <a16:creationId xmlns:a16="http://schemas.microsoft.com/office/drawing/2014/main" id="{81957DD9-7111-6543-B875-C05985FB0F88}"/>
                </a:ext>
              </a:extLst>
            </p:cNvPr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62;p50">
              <a:extLst>
                <a:ext uri="{FF2B5EF4-FFF2-40B4-BE49-F238E27FC236}">
                  <a16:creationId xmlns:a16="http://schemas.microsoft.com/office/drawing/2014/main" id="{8879A15B-E209-A343-A53C-2E4278C4684B}"/>
                </a:ext>
              </a:extLst>
            </p:cNvPr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63;p50">
              <a:extLst>
                <a:ext uri="{FF2B5EF4-FFF2-40B4-BE49-F238E27FC236}">
                  <a16:creationId xmlns:a16="http://schemas.microsoft.com/office/drawing/2014/main" id="{C0B9730D-BFF8-AF44-B720-C4DE5CD9733E}"/>
                </a:ext>
              </a:extLst>
            </p:cNvPr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4;p50">
              <a:extLst>
                <a:ext uri="{FF2B5EF4-FFF2-40B4-BE49-F238E27FC236}">
                  <a16:creationId xmlns:a16="http://schemas.microsoft.com/office/drawing/2014/main" id="{A8C53349-3AB7-7B4B-952B-A2CBA427FE01}"/>
                </a:ext>
              </a:extLst>
            </p:cNvPr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5;p50">
              <a:extLst>
                <a:ext uri="{FF2B5EF4-FFF2-40B4-BE49-F238E27FC236}">
                  <a16:creationId xmlns:a16="http://schemas.microsoft.com/office/drawing/2014/main" id="{69235225-3EA2-DA4C-B88E-DC2B836B6B77}"/>
                </a:ext>
              </a:extLst>
            </p:cNvPr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6;p50">
              <a:extLst>
                <a:ext uri="{FF2B5EF4-FFF2-40B4-BE49-F238E27FC236}">
                  <a16:creationId xmlns:a16="http://schemas.microsoft.com/office/drawing/2014/main" id="{F3277A5D-B371-1542-A9AE-464CC8192189}"/>
                </a:ext>
              </a:extLst>
            </p:cNvPr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67;p50">
              <a:extLst>
                <a:ext uri="{FF2B5EF4-FFF2-40B4-BE49-F238E27FC236}">
                  <a16:creationId xmlns:a16="http://schemas.microsoft.com/office/drawing/2014/main" id="{210499F6-1878-3649-ACE7-C3490FCB31CE}"/>
                </a:ext>
              </a:extLst>
            </p:cNvPr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68;p50">
              <a:extLst>
                <a:ext uri="{FF2B5EF4-FFF2-40B4-BE49-F238E27FC236}">
                  <a16:creationId xmlns:a16="http://schemas.microsoft.com/office/drawing/2014/main" id="{2BE2598E-1AF0-F848-9F41-66719B4DD7D7}"/>
                </a:ext>
              </a:extLst>
            </p:cNvPr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69;p50">
              <a:extLst>
                <a:ext uri="{FF2B5EF4-FFF2-40B4-BE49-F238E27FC236}">
                  <a16:creationId xmlns:a16="http://schemas.microsoft.com/office/drawing/2014/main" id="{A91E4838-E39C-2041-87A5-6F6F085330D0}"/>
                </a:ext>
              </a:extLst>
            </p:cNvPr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0;p50">
              <a:extLst>
                <a:ext uri="{FF2B5EF4-FFF2-40B4-BE49-F238E27FC236}">
                  <a16:creationId xmlns:a16="http://schemas.microsoft.com/office/drawing/2014/main" id="{9E88823D-AEFE-2F4E-A8FD-59B76DC82699}"/>
                </a:ext>
              </a:extLst>
            </p:cNvPr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1;p50">
              <a:extLst>
                <a:ext uri="{FF2B5EF4-FFF2-40B4-BE49-F238E27FC236}">
                  <a16:creationId xmlns:a16="http://schemas.microsoft.com/office/drawing/2014/main" id="{E78F65EE-9B7F-4345-B3D8-C3F5BFD2AAF4}"/>
                </a:ext>
              </a:extLst>
            </p:cNvPr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2;p50">
              <a:extLst>
                <a:ext uri="{FF2B5EF4-FFF2-40B4-BE49-F238E27FC236}">
                  <a16:creationId xmlns:a16="http://schemas.microsoft.com/office/drawing/2014/main" id="{AD7050AF-213A-7145-AD58-1895A91EE0F9}"/>
                </a:ext>
              </a:extLst>
            </p:cNvPr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3;p50">
              <a:extLst>
                <a:ext uri="{FF2B5EF4-FFF2-40B4-BE49-F238E27FC236}">
                  <a16:creationId xmlns:a16="http://schemas.microsoft.com/office/drawing/2014/main" id="{6CBFA89D-F457-FA40-B845-39F1B0DDE24C}"/>
                </a:ext>
              </a:extLst>
            </p:cNvPr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4;p50">
              <a:extLst>
                <a:ext uri="{FF2B5EF4-FFF2-40B4-BE49-F238E27FC236}">
                  <a16:creationId xmlns:a16="http://schemas.microsoft.com/office/drawing/2014/main" id="{BC66A210-CE7C-A145-B684-5CD49666934B}"/>
                </a:ext>
              </a:extLst>
            </p:cNvPr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5;p50">
              <a:extLst>
                <a:ext uri="{FF2B5EF4-FFF2-40B4-BE49-F238E27FC236}">
                  <a16:creationId xmlns:a16="http://schemas.microsoft.com/office/drawing/2014/main" id="{A500BE61-9231-834F-BC3F-AF22553FE56C}"/>
                </a:ext>
              </a:extLst>
            </p:cNvPr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6;p50">
              <a:extLst>
                <a:ext uri="{FF2B5EF4-FFF2-40B4-BE49-F238E27FC236}">
                  <a16:creationId xmlns:a16="http://schemas.microsoft.com/office/drawing/2014/main" id="{83BEA76E-CF11-F64C-AC5C-319D2372B3D0}"/>
                </a:ext>
              </a:extLst>
            </p:cNvPr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7;p50">
              <a:extLst>
                <a:ext uri="{FF2B5EF4-FFF2-40B4-BE49-F238E27FC236}">
                  <a16:creationId xmlns:a16="http://schemas.microsoft.com/office/drawing/2014/main" id="{991B18FE-61F2-CD4C-B355-363A711E1202}"/>
                </a:ext>
              </a:extLst>
            </p:cNvPr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8;p50">
              <a:extLst>
                <a:ext uri="{FF2B5EF4-FFF2-40B4-BE49-F238E27FC236}">
                  <a16:creationId xmlns:a16="http://schemas.microsoft.com/office/drawing/2014/main" id="{53F8A9CE-435E-474A-9521-DD923ABB802A}"/>
                </a:ext>
              </a:extLst>
            </p:cNvPr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9;p50">
              <a:extLst>
                <a:ext uri="{FF2B5EF4-FFF2-40B4-BE49-F238E27FC236}">
                  <a16:creationId xmlns:a16="http://schemas.microsoft.com/office/drawing/2014/main" id="{E7C7F953-6778-3F44-B92F-1A0A43269E9C}"/>
                </a:ext>
              </a:extLst>
            </p:cNvPr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80;p50">
              <a:extLst>
                <a:ext uri="{FF2B5EF4-FFF2-40B4-BE49-F238E27FC236}">
                  <a16:creationId xmlns:a16="http://schemas.microsoft.com/office/drawing/2014/main" id="{DA28DB77-C0A5-A141-B69B-9A98C5F8A870}"/>
                </a:ext>
              </a:extLst>
            </p:cNvPr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81;p50">
              <a:extLst>
                <a:ext uri="{FF2B5EF4-FFF2-40B4-BE49-F238E27FC236}">
                  <a16:creationId xmlns:a16="http://schemas.microsoft.com/office/drawing/2014/main" id="{98C34B2B-EB9D-7B44-8B03-6A99A3A4D536}"/>
                </a:ext>
              </a:extLst>
            </p:cNvPr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82;p50">
              <a:extLst>
                <a:ext uri="{FF2B5EF4-FFF2-40B4-BE49-F238E27FC236}">
                  <a16:creationId xmlns:a16="http://schemas.microsoft.com/office/drawing/2014/main" id="{180B1D9A-16BF-834C-A939-191CA7853E28}"/>
                </a:ext>
              </a:extLst>
            </p:cNvPr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83;p50">
              <a:extLst>
                <a:ext uri="{FF2B5EF4-FFF2-40B4-BE49-F238E27FC236}">
                  <a16:creationId xmlns:a16="http://schemas.microsoft.com/office/drawing/2014/main" id="{A29521B8-7885-C545-A06D-492DEECF82C0}"/>
                </a:ext>
              </a:extLst>
            </p:cNvPr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4;p50">
              <a:extLst>
                <a:ext uri="{FF2B5EF4-FFF2-40B4-BE49-F238E27FC236}">
                  <a16:creationId xmlns:a16="http://schemas.microsoft.com/office/drawing/2014/main" id="{7BF25373-ABDD-964A-8CE6-9791B9115B73}"/>
                </a:ext>
              </a:extLst>
            </p:cNvPr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5;p50">
              <a:extLst>
                <a:ext uri="{FF2B5EF4-FFF2-40B4-BE49-F238E27FC236}">
                  <a16:creationId xmlns:a16="http://schemas.microsoft.com/office/drawing/2014/main" id="{743D0105-DC34-2845-9498-A9698880825B}"/>
                </a:ext>
              </a:extLst>
            </p:cNvPr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6;p50">
              <a:extLst>
                <a:ext uri="{FF2B5EF4-FFF2-40B4-BE49-F238E27FC236}">
                  <a16:creationId xmlns:a16="http://schemas.microsoft.com/office/drawing/2014/main" id="{52CAC870-60AD-3349-B560-AC7755DDC004}"/>
                </a:ext>
              </a:extLst>
            </p:cNvPr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87;p50">
              <a:extLst>
                <a:ext uri="{FF2B5EF4-FFF2-40B4-BE49-F238E27FC236}">
                  <a16:creationId xmlns:a16="http://schemas.microsoft.com/office/drawing/2014/main" id="{2E6EB241-51EB-654D-9B6C-1F2DCF65522A}"/>
                </a:ext>
              </a:extLst>
            </p:cNvPr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88;p50">
              <a:extLst>
                <a:ext uri="{FF2B5EF4-FFF2-40B4-BE49-F238E27FC236}">
                  <a16:creationId xmlns:a16="http://schemas.microsoft.com/office/drawing/2014/main" id="{8138BDAD-AC88-7349-A444-958FEF2218CA}"/>
                </a:ext>
              </a:extLst>
            </p:cNvPr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89;p50">
              <a:extLst>
                <a:ext uri="{FF2B5EF4-FFF2-40B4-BE49-F238E27FC236}">
                  <a16:creationId xmlns:a16="http://schemas.microsoft.com/office/drawing/2014/main" id="{4849A0FF-6084-CC4F-B38B-6797891349CC}"/>
                </a:ext>
              </a:extLst>
            </p:cNvPr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90;p50">
              <a:extLst>
                <a:ext uri="{FF2B5EF4-FFF2-40B4-BE49-F238E27FC236}">
                  <a16:creationId xmlns:a16="http://schemas.microsoft.com/office/drawing/2014/main" id="{5FCF40AC-1311-C549-A81D-3D5BAA91C68B}"/>
                </a:ext>
              </a:extLst>
            </p:cNvPr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1;p50">
              <a:extLst>
                <a:ext uri="{FF2B5EF4-FFF2-40B4-BE49-F238E27FC236}">
                  <a16:creationId xmlns:a16="http://schemas.microsoft.com/office/drawing/2014/main" id="{BFED3CD3-603D-D549-A3B5-5D517024185E}"/>
                </a:ext>
              </a:extLst>
            </p:cNvPr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92;p50">
              <a:extLst>
                <a:ext uri="{FF2B5EF4-FFF2-40B4-BE49-F238E27FC236}">
                  <a16:creationId xmlns:a16="http://schemas.microsoft.com/office/drawing/2014/main" id="{83C91A45-FBD4-E144-AB02-28D05BBB677E}"/>
                </a:ext>
              </a:extLst>
            </p:cNvPr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93;p50">
              <a:extLst>
                <a:ext uri="{FF2B5EF4-FFF2-40B4-BE49-F238E27FC236}">
                  <a16:creationId xmlns:a16="http://schemas.microsoft.com/office/drawing/2014/main" id="{6A803306-FC92-CB40-AA81-9872AA0B64DC}"/>
                </a:ext>
              </a:extLst>
            </p:cNvPr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4;p50">
              <a:extLst>
                <a:ext uri="{FF2B5EF4-FFF2-40B4-BE49-F238E27FC236}">
                  <a16:creationId xmlns:a16="http://schemas.microsoft.com/office/drawing/2014/main" id="{95FFC4B1-A48B-5D4C-9AF3-3E85076CE282}"/>
                </a:ext>
              </a:extLst>
            </p:cNvPr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5;p50">
              <a:extLst>
                <a:ext uri="{FF2B5EF4-FFF2-40B4-BE49-F238E27FC236}">
                  <a16:creationId xmlns:a16="http://schemas.microsoft.com/office/drawing/2014/main" id="{4E4980C7-4C5C-874C-8DF4-9F5A253EC771}"/>
                </a:ext>
              </a:extLst>
            </p:cNvPr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6;p50">
              <a:extLst>
                <a:ext uri="{FF2B5EF4-FFF2-40B4-BE49-F238E27FC236}">
                  <a16:creationId xmlns:a16="http://schemas.microsoft.com/office/drawing/2014/main" id="{43CF0A32-7DB5-B14F-97AE-75B75B6EEC61}"/>
                </a:ext>
              </a:extLst>
            </p:cNvPr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97;p50">
              <a:extLst>
                <a:ext uri="{FF2B5EF4-FFF2-40B4-BE49-F238E27FC236}">
                  <a16:creationId xmlns:a16="http://schemas.microsoft.com/office/drawing/2014/main" id="{19A56630-BA54-BC49-8012-936CEC60F9FF}"/>
                </a:ext>
              </a:extLst>
            </p:cNvPr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98;p50">
              <a:extLst>
                <a:ext uri="{FF2B5EF4-FFF2-40B4-BE49-F238E27FC236}">
                  <a16:creationId xmlns:a16="http://schemas.microsoft.com/office/drawing/2014/main" id="{DAF72E5F-7FC2-5E4A-B1F4-F69B79A96E44}"/>
                </a:ext>
              </a:extLst>
            </p:cNvPr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99;p50">
              <a:extLst>
                <a:ext uri="{FF2B5EF4-FFF2-40B4-BE49-F238E27FC236}">
                  <a16:creationId xmlns:a16="http://schemas.microsoft.com/office/drawing/2014/main" id="{E5CF2D65-5AC7-A04A-962D-F511053A0173}"/>
                </a:ext>
              </a:extLst>
            </p:cNvPr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00;p50">
              <a:extLst>
                <a:ext uri="{FF2B5EF4-FFF2-40B4-BE49-F238E27FC236}">
                  <a16:creationId xmlns:a16="http://schemas.microsoft.com/office/drawing/2014/main" id="{EC2AC763-04DC-874B-832A-131AAC8CDF0A}"/>
                </a:ext>
              </a:extLst>
            </p:cNvPr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01;p50">
              <a:extLst>
                <a:ext uri="{FF2B5EF4-FFF2-40B4-BE49-F238E27FC236}">
                  <a16:creationId xmlns:a16="http://schemas.microsoft.com/office/drawing/2014/main" id="{BC015601-9FEA-BA4F-8119-965FB6153FD8}"/>
                </a:ext>
              </a:extLst>
            </p:cNvPr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02;p50">
              <a:extLst>
                <a:ext uri="{FF2B5EF4-FFF2-40B4-BE49-F238E27FC236}">
                  <a16:creationId xmlns:a16="http://schemas.microsoft.com/office/drawing/2014/main" id="{C5341D1E-5CCD-5146-AE0F-74A720413257}"/>
                </a:ext>
              </a:extLst>
            </p:cNvPr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03;p50">
              <a:extLst>
                <a:ext uri="{FF2B5EF4-FFF2-40B4-BE49-F238E27FC236}">
                  <a16:creationId xmlns:a16="http://schemas.microsoft.com/office/drawing/2014/main" id="{D916F350-7E3B-0D48-BE42-EB13D37C4DEB}"/>
                </a:ext>
              </a:extLst>
            </p:cNvPr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04;p50">
              <a:extLst>
                <a:ext uri="{FF2B5EF4-FFF2-40B4-BE49-F238E27FC236}">
                  <a16:creationId xmlns:a16="http://schemas.microsoft.com/office/drawing/2014/main" id="{107439BD-6E2F-DD4C-B279-CA73F783E2F8}"/>
                </a:ext>
              </a:extLst>
            </p:cNvPr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05;p50">
              <a:extLst>
                <a:ext uri="{FF2B5EF4-FFF2-40B4-BE49-F238E27FC236}">
                  <a16:creationId xmlns:a16="http://schemas.microsoft.com/office/drawing/2014/main" id="{69ABB54B-0CDA-0D43-959F-C45530ABF665}"/>
                </a:ext>
              </a:extLst>
            </p:cNvPr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06;p50">
              <a:extLst>
                <a:ext uri="{FF2B5EF4-FFF2-40B4-BE49-F238E27FC236}">
                  <a16:creationId xmlns:a16="http://schemas.microsoft.com/office/drawing/2014/main" id="{3A942025-F807-8446-BD9C-ADCF995199C4}"/>
                </a:ext>
              </a:extLst>
            </p:cNvPr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07;p50">
              <a:extLst>
                <a:ext uri="{FF2B5EF4-FFF2-40B4-BE49-F238E27FC236}">
                  <a16:creationId xmlns:a16="http://schemas.microsoft.com/office/drawing/2014/main" id="{8368F6ED-C92E-3A46-AAEF-8606ED5E8C31}"/>
                </a:ext>
              </a:extLst>
            </p:cNvPr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08;p50">
              <a:extLst>
                <a:ext uri="{FF2B5EF4-FFF2-40B4-BE49-F238E27FC236}">
                  <a16:creationId xmlns:a16="http://schemas.microsoft.com/office/drawing/2014/main" id="{321D4BB9-5C9B-A849-A587-284E0BB74F28}"/>
                </a:ext>
              </a:extLst>
            </p:cNvPr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09;p50">
              <a:extLst>
                <a:ext uri="{FF2B5EF4-FFF2-40B4-BE49-F238E27FC236}">
                  <a16:creationId xmlns:a16="http://schemas.microsoft.com/office/drawing/2014/main" id="{63C80125-DB08-0C4E-8F22-D42E4B18EE6A}"/>
                </a:ext>
              </a:extLst>
            </p:cNvPr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10;p50">
              <a:extLst>
                <a:ext uri="{FF2B5EF4-FFF2-40B4-BE49-F238E27FC236}">
                  <a16:creationId xmlns:a16="http://schemas.microsoft.com/office/drawing/2014/main" id="{EBF7F13C-115C-E84F-B0D7-06B3CFFE9963}"/>
                </a:ext>
              </a:extLst>
            </p:cNvPr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11;p50">
              <a:extLst>
                <a:ext uri="{FF2B5EF4-FFF2-40B4-BE49-F238E27FC236}">
                  <a16:creationId xmlns:a16="http://schemas.microsoft.com/office/drawing/2014/main" id="{76074245-4A21-7D48-9129-74D6476E6048}"/>
                </a:ext>
              </a:extLst>
            </p:cNvPr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12;p50">
              <a:extLst>
                <a:ext uri="{FF2B5EF4-FFF2-40B4-BE49-F238E27FC236}">
                  <a16:creationId xmlns:a16="http://schemas.microsoft.com/office/drawing/2014/main" id="{C69A913E-C6AC-404C-BE92-ECE5DA0A02BC}"/>
                </a:ext>
              </a:extLst>
            </p:cNvPr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13;p50">
              <a:extLst>
                <a:ext uri="{FF2B5EF4-FFF2-40B4-BE49-F238E27FC236}">
                  <a16:creationId xmlns:a16="http://schemas.microsoft.com/office/drawing/2014/main" id="{CD3F1A27-925F-C240-8396-76CC51AD8042}"/>
                </a:ext>
              </a:extLst>
            </p:cNvPr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14;p50">
              <a:extLst>
                <a:ext uri="{FF2B5EF4-FFF2-40B4-BE49-F238E27FC236}">
                  <a16:creationId xmlns:a16="http://schemas.microsoft.com/office/drawing/2014/main" id="{510BE13F-717B-5949-8D3E-9D2F44441C02}"/>
                </a:ext>
              </a:extLst>
            </p:cNvPr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15;p50">
              <a:extLst>
                <a:ext uri="{FF2B5EF4-FFF2-40B4-BE49-F238E27FC236}">
                  <a16:creationId xmlns:a16="http://schemas.microsoft.com/office/drawing/2014/main" id="{D671E8E2-C899-CD4D-84EF-DE44C4A664BF}"/>
                </a:ext>
              </a:extLst>
            </p:cNvPr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16;p50">
              <a:extLst>
                <a:ext uri="{FF2B5EF4-FFF2-40B4-BE49-F238E27FC236}">
                  <a16:creationId xmlns:a16="http://schemas.microsoft.com/office/drawing/2014/main" id="{F49B3964-35AA-7D4E-9F1D-12F01A5ACCAB}"/>
                </a:ext>
              </a:extLst>
            </p:cNvPr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17;p50">
              <a:extLst>
                <a:ext uri="{FF2B5EF4-FFF2-40B4-BE49-F238E27FC236}">
                  <a16:creationId xmlns:a16="http://schemas.microsoft.com/office/drawing/2014/main" id="{144E007B-75EB-4A4E-9D28-FF156385F910}"/>
                </a:ext>
              </a:extLst>
            </p:cNvPr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18;p50">
              <a:extLst>
                <a:ext uri="{FF2B5EF4-FFF2-40B4-BE49-F238E27FC236}">
                  <a16:creationId xmlns:a16="http://schemas.microsoft.com/office/drawing/2014/main" id="{3C734319-4AD4-DD40-A68C-D942E6F33702}"/>
                </a:ext>
              </a:extLst>
            </p:cNvPr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19;p50">
              <a:extLst>
                <a:ext uri="{FF2B5EF4-FFF2-40B4-BE49-F238E27FC236}">
                  <a16:creationId xmlns:a16="http://schemas.microsoft.com/office/drawing/2014/main" id="{91368C3D-9898-B34C-974A-7776BCAEEEB0}"/>
                </a:ext>
              </a:extLst>
            </p:cNvPr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Segnaposto testo 1">
            <a:extLst>
              <a:ext uri="{FF2B5EF4-FFF2-40B4-BE49-F238E27FC236}">
                <a16:creationId xmlns:a16="http://schemas.microsoft.com/office/drawing/2014/main" id="{E0AC4588-54F2-FF4D-AA2E-AE3D1DED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840" y="2010150"/>
            <a:ext cx="2665200" cy="11232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Luca </a:t>
            </a:r>
            <a:r>
              <a:rPr lang="it-IT" dirty="0" err="1"/>
              <a:t>Tomei</a:t>
            </a:r>
            <a:endParaRPr lang="it-IT" dirty="0"/>
          </a:p>
          <a:p>
            <a:pPr marL="139700" indent="0">
              <a:buNone/>
            </a:pPr>
            <a:r>
              <a:rPr lang="it-IT" dirty="0"/>
              <a:t>Daniele Iacomini</a:t>
            </a:r>
          </a:p>
          <a:p>
            <a:pPr marL="139700" indent="0">
              <a:buNone/>
            </a:pPr>
            <a:r>
              <a:rPr lang="it-IT" dirty="0"/>
              <a:t>Andrea Aurizi </a:t>
            </a:r>
          </a:p>
        </p:txBody>
      </p:sp>
      <p:grpSp>
        <p:nvGrpSpPr>
          <p:cNvPr id="192" name="Google Shape;15410;p74">
            <a:extLst>
              <a:ext uri="{FF2B5EF4-FFF2-40B4-BE49-F238E27FC236}">
                <a16:creationId xmlns:a16="http://schemas.microsoft.com/office/drawing/2014/main" id="{8E852FB7-974A-254D-849B-4DABADE89BE9}"/>
              </a:ext>
            </a:extLst>
          </p:cNvPr>
          <p:cNvGrpSpPr/>
          <p:nvPr/>
        </p:nvGrpSpPr>
        <p:grpSpPr>
          <a:xfrm>
            <a:off x="6260257" y="3327103"/>
            <a:ext cx="416183" cy="305136"/>
            <a:chOff x="7009649" y="1541981"/>
            <a:chExt cx="524940" cy="320655"/>
          </a:xfrm>
        </p:grpSpPr>
        <p:sp>
          <p:nvSpPr>
            <p:cNvPr id="193" name="Google Shape;15411;p74">
              <a:hlinkClick r:id="rId4"/>
              <a:extLst>
                <a:ext uri="{FF2B5EF4-FFF2-40B4-BE49-F238E27FC236}">
                  <a16:creationId xmlns:a16="http://schemas.microsoft.com/office/drawing/2014/main" id="{179C1725-4B24-F543-9C6C-8A54388EE28A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412;p74">
              <a:extLst>
                <a:ext uri="{FF2B5EF4-FFF2-40B4-BE49-F238E27FC236}">
                  <a16:creationId xmlns:a16="http://schemas.microsoft.com/office/drawing/2014/main" id="{87EE2F0C-3535-4848-B9CE-46FCA38EE5FE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413;p74">
              <a:extLst>
                <a:ext uri="{FF2B5EF4-FFF2-40B4-BE49-F238E27FC236}">
                  <a16:creationId xmlns:a16="http://schemas.microsoft.com/office/drawing/2014/main" id="{45F74E00-B38C-4F49-8209-5F5ABD7F867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414;p74">
              <a:extLst>
                <a:ext uri="{FF2B5EF4-FFF2-40B4-BE49-F238E27FC236}">
                  <a16:creationId xmlns:a16="http://schemas.microsoft.com/office/drawing/2014/main" id="{727ECCB3-AC66-4D40-9795-88A7A883556D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415;p74">
              <a:hlinkClick r:id="rId4"/>
              <a:extLst>
                <a:ext uri="{FF2B5EF4-FFF2-40B4-BE49-F238E27FC236}">
                  <a16:creationId xmlns:a16="http://schemas.microsoft.com/office/drawing/2014/main" id="{43807FA0-537E-C141-9EB8-851A887FB0B5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5416;p74">
              <a:extLst>
                <a:ext uri="{FF2B5EF4-FFF2-40B4-BE49-F238E27FC236}">
                  <a16:creationId xmlns:a16="http://schemas.microsoft.com/office/drawing/2014/main" id="{7D9193DD-52CE-8649-B957-CEC6D823043D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417;p74">
              <a:extLst>
                <a:ext uri="{FF2B5EF4-FFF2-40B4-BE49-F238E27FC236}">
                  <a16:creationId xmlns:a16="http://schemas.microsoft.com/office/drawing/2014/main" id="{CD42AA85-62CF-4C44-9D03-02E088BC4CC6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418;p74">
              <a:hlinkClick r:id="rId4"/>
              <a:extLst>
                <a:ext uri="{FF2B5EF4-FFF2-40B4-BE49-F238E27FC236}">
                  <a16:creationId xmlns:a16="http://schemas.microsoft.com/office/drawing/2014/main" id="{05EADEF2-9D94-EF47-84DF-B0E5F38DF357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889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Reference </a:t>
            </a:r>
            <a:r>
              <a:rPr spc="-50" dirty="0"/>
              <a:t>Paper: </a:t>
            </a:r>
            <a:r>
              <a:rPr spc="50" dirty="0"/>
              <a:t>Ranking</a:t>
            </a:r>
            <a:r>
              <a:rPr spc="-645" dirty="0"/>
              <a:t> </a:t>
            </a:r>
            <a:r>
              <a:rPr spc="-15" dirty="0"/>
              <a:t>Guitarists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9200" y="1197198"/>
            <a:ext cx="6649084" cy="331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Apply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Google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PageRank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Wikipedia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articles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rank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them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based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they 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had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on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each</a:t>
            </a:r>
            <a:r>
              <a:rPr sz="1300" spc="-2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Points: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it-IT"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spc="5" dirty="0">
                <a:solidFill>
                  <a:srgbClr val="FFFFFF"/>
                </a:solidFill>
                <a:latin typeface="Lato"/>
                <a:cs typeface="Lato"/>
              </a:rPr>
              <a:t>1)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Collecting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about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their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Wikipedia</a:t>
            </a: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;</a:t>
            </a:r>
            <a:endParaRPr sz="1300" dirty="0">
              <a:latin typeface="Lato"/>
              <a:cs typeface="Lato"/>
            </a:endParaRPr>
          </a:p>
          <a:p>
            <a:pPr marL="95250" marR="48895">
              <a:lnSpc>
                <a:spcPct val="115399"/>
              </a:lnSpc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2)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Converting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this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directed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graph,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where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node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represents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lang="it-IT" sz="1300" spc="-80" dirty="0">
                <a:solidFill>
                  <a:srgbClr val="FFFFFF"/>
                </a:solidFill>
                <a:latin typeface="Lato"/>
                <a:cs typeface="Lato"/>
              </a:rPr>
              <a:t>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an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edge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represents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B;</a:t>
            </a:r>
            <a:endParaRPr sz="13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240"/>
              </a:spcBef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3)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Applying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Google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PageRank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algorithm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rank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guitarists.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Goals: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1)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Using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quantitative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method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ﬁnd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most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inﬂuential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Lato"/>
              <a:buAutoNum type="arabicParenR"/>
            </a:pPr>
            <a:endParaRPr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spc="5" dirty="0">
                <a:solidFill>
                  <a:srgbClr val="FFFFFF"/>
                </a:solidFill>
                <a:latin typeface="Lato"/>
                <a:cs typeface="Lato"/>
              </a:rPr>
              <a:t>2)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Estimation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community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itself,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instead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fans</a:t>
            </a:r>
            <a:endParaRPr sz="13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pc="50" dirty="0"/>
              <a:t>Our</a:t>
            </a:r>
            <a:r>
              <a:rPr lang="it-IT" spc="-235" dirty="0"/>
              <a:t> </a:t>
            </a:r>
            <a:r>
              <a:rPr lang="it-IT" spc="-15" dirty="0"/>
              <a:t>Approach: </a:t>
            </a:r>
            <a:r>
              <a:rPr lang="it-IT" dirty="0"/>
              <a:t>Computer Scientists Retrieval</a:t>
            </a:r>
            <a:r>
              <a:rPr lang="it-IT" spc="-229" dirty="0"/>
              <a:t> </a:t>
            </a:r>
            <a:endParaRPr dirty="0"/>
          </a:p>
        </p:txBody>
      </p:sp>
      <p:sp>
        <p:nvSpPr>
          <p:cNvPr id="33" name="Google Shape;102;p17">
            <a:extLst>
              <a:ext uri="{FF2B5EF4-FFF2-40B4-BE49-F238E27FC236}">
                <a16:creationId xmlns:a16="http://schemas.microsoft.com/office/drawing/2014/main" id="{BB38E0D4-2E5F-4259-8F9B-1B326921BCAB}"/>
              </a:ext>
            </a:extLst>
          </p:cNvPr>
          <p:cNvSpPr txBox="1">
            <a:spLocks/>
          </p:cNvSpPr>
          <p:nvPr/>
        </p:nvSpPr>
        <p:spPr>
          <a:xfrm>
            <a:off x="427400" y="1211350"/>
            <a:ext cx="83043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lnSpc>
                <a:spcPct val="150000"/>
              </a:lnSpc>
              <a:buSzPts val="1800"/>
              <a:buFont typeface="Lato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Replicate the paper by finding the most influential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computer scientists</a:t>
            </a:r>
          </a:p>
          <a:p>
            <a:pPr marL="114300" indent="0" algn="l">
              <a:lnSpc>
                <a:spcPct val="150000"/>
              </a:lnSpc>
              <a:buSzPts val="18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ct val="150000"/>
              </a:lnSpc>
              <a:buSzPts val="18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Dataset is computed by SPARQL queries, to retrieve computer scientist influenced and influencers, and by scraping the Wikipedia pages of each computer scientist</a:t>
            </a:r>
          </a:p>
          <a:p>
            <a:pPr marL="114300" indent="0" algn="l">
              <a:lnSpc>
                <a:spcPct val="150000"/>
              </a:lnSpc>
              <a:buSzPts val="18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ct val="150000"/>
              </a:lnSpc>
              <a:buSzPts val="18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Results are computed using two different methods:</a:t>
            </a:r>
          </a:p>
          <a:p>
            <a:pPr lvl="1" indent="-342900" algn="l">
              <a:lnSpc>
                <a:spcPct val="150000"/>
              </a:lnSpc>
              <a:buSzPts val="1800"/>
              <a:buFont typeface="Raleway"/>
              <a:buChar char="○"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</a:p>
          <a:p>
            <a:pPr lvl="1" indent="-342900" algn="l">
              <a:lnSpc>
                <a:spcPct val="150000"/>
              </a:lnSpc>
              <a:buSzPts val="1800"/>
              <a:buFont typeface="Raleway"/>
              <a:buChar char="○"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“Influences” section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3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499" y="493425"/>
            <a:ext cx="7763143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Dataset construction - DBPedia</a:t>
            </a:r>
            <a:endParaRPr sz="30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-194160" y="1215555"/>
            <a:ext cx="4572000" cy="631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 dirty="0">
                <a:latin typeface="Raleway"/>
                <a:ea typeface="Raleway"/>
                <a:cs typeface="Raleway"/>
                <a:sym typeface="Raleway"/>
              </a:rPr>
              <a:t>Retrieve all the </a:t>
            </a:r>
            <a:r>
              <a:rPr lang="it-IT" sz="1400" dirty="0">
                <a:latin typeface="Raleway"/>
                <a:ea typeface="Raleway"/>
                <a:cs typeface="Raleway"/>
                <a:sym typeface="Raleway"/>
              </a:rPr>
              <a:t>computer scientists </a:t>
            </a:r>
            <a:r>
              <a:rPr lang="it" sz="1400" dirty="0">
                <a:latin typeface="Raleway"/>
                <a:ea typeface="Raleway"/>
                <a:cs typeface="Raleway"/>
                <a:sym typeface="Raleway"/>
              </a:rPr>
              <a:t>from DBPedia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it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it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en-US"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81916" y="1531124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SPARQL queries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28538" y="2471174"/>
            <a:ext cx="2040556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Lists of</a:t>
            </a:r>
            <a:r>
              <a:rPr lang="it-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computer scientist 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288666" y="3901547"/>
            <a:ext cx="1920300" cy="55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Few</a:t>
            </a:r>
            <a:r>
              <a:rPr lang="it-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cxnSpLocks/>
            <a:stCxn id="109" idx="2"/>
            <a:endCxn id="110" idx="0"/>
          </p:cNvCxnSpPr>
          <p:nvPr/>
        </p:nvCxnSpPr>
        <p:spPr>
          <a:xfrm>
            <a:off x="2248816" y="1934024"/>
            <a:ext cx="0" cy="537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  <a:stCxn id="110" idx="2"/>
            <a:endCxn id="112" idx="0"/>
          </p:cNvCxnSpPr>
          <p:nvPr/>
        </p:nvCxnSpPr>
        <p:spPr>
          <a:xfrm>
            <a:off x="2248816" y="3226874"/>
            <a:ext cx="0" cy="6746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A0335B-6397-47B5-A010-0BE17330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40" y="1195759"/>
            <a:ext cx="4186219" cy="2548554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78512EE0-A13E-42B7-A95B-0E991E94A956}"/>
              </a:ext>
            </a:extLst>
          </p:cNvPr>
          <p:cNvSpPr/>
          <p:nvPr/>
        </p:nvSpPr>
        <p:spPr>
          <a:xfrm>
            <a:off x="3788708" y="3796093"/>
            <a:ext cx="502914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As the figure above shows, DBPedia does not retrieve results for computer scientists, because there is no dataset on them. I</a:t>
            </a:r>
            <a:r>
              <a:rPr lang="en-US" dirty="0">
                <a:solidFill>
                  <a:schemeClr val="bg1"/>
                </a:solidFill>
              </a:rPr>
              <a:t>n DBPedia the majority of computer scientists is assigned to a generic class </a:t>
            </a:r>
            <a:r>
              <a:rPr lang="en-US" i="1" dirty="0">
                <a:solidFill>
                  <a:schemeClr val="bg1"/>
                </a:solidFill>
              </a:rPr>
              <a:t>dbpedia:Person </a:t>
            </a:r>
            <a:r>
              <a:rPr lang="en-US" dirty="0">
                <a:solidFill>
                  <a:schemeClr val="bg1"/>
                </a:solidFill>
              </a:rPr>
              <a:t>and not distinguished from other people.</a:t>
            </a:r>
            <a:endParaRPr lang="it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108;p18">
            <a:extLst>
              <a:ext uri="{FF2B5EF4-FFF2-40B4-BE49-F238E27FC236}">
                <a16:creationId xmlns:a16="http://schemas.microsoft.com/office/drawing/2014/main" id="{F6966D65-9501-4419-90CB-A14FD10D3395}"/>
              </a:ext>
            </a:extLst>
          </p:cNvPr>
          <p:cNvSpPr txBox="1">
            <a:spLocks/>
          </p:cNvSpPr>
          <p:nvPr/>
        </p:nvSpPr>
        <p:spPr>
          <a:xfrm>
            <a:off x="-37184" y="4334505"/>
            <a:ext cx="4572000" cy="6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lvl="0">
              <a:buSzPts val="1400"/>
            </a:pP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DBPedia returns to the Wikipedia page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76456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" name="Google Shape;155;p34"/>
          <p:cNvSpPr txBox="1">
            <a:spLocks noGrp="1"/>
          </p:cNvSpPr>
          <p:nvPr>
            <p:ph type="subTitle" idx="1"/>
          </p:nvPr>
        </p:nvSpPr>
        <p:spPr>
          <a:xfrm>
            <a:off x="764561" y="3013396"/>
            <a:ext cx="1786800" cy="1036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in a file all the links of computer scientists present on Wikipedia</a:t>
            </a:r>
          </a:p>
        </p:txBody>
      </p:sp>
      <p:sp>
        <p:nvSpPr>
          <p:cNvPr id="156" name="Google Shape;156;p34"/>
          <p:cNvSpPr txBox="1">
            <a:spLocks noGrp="1"/>
          </p:cNvSpPr>
          <p:nvPr>
            <p:ph type="subTitle" idx="2"/>
          </p:nvPr>
        </p:nvSpPr>
        <p:spPr>
          <a:xfrm>
            <a:off x="2701811" y="3013396"/>
            <a:ext cx="1786800" cy="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whether the relative page contains information about his influences</a:t>
            </a:r>
            <a:endParaRPr dirty="0"/>
          </a:p>
        </p:txBody>
      </p:sp>
      <p:sp>
        <p:nvSpPr>
          <p:cNvPr id="157" name="Google Shape;157;p34"/>
          <p:cNvSpPr txBox="1">
            <a:spLocks noGrp="1"/>
          </p:cNvSpPr>
          <p:nvPr>
            <p:ph type="title" idx="3"/>
          </p:nvPr>
        </p:nvSpPr>
        <p:spPr>
          <a:xfrm>
            <a:off x="270181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8" name="Google Shape;158;p34"/>
          <p:cNvSpPr txBox="1">
            <a:spLocks noGrp="1"/>
          </p:cNvSpPr>
          <p:nvPr>
            <p:ph type="subTitle" idx="4"/>
          </p:nvPr>
        </p:nvSpPr>
        <p:spPr>
          <a:xfrm>
            <a:off x="4639061" y="3013397"/>
            <a:ext cx="1786800" cy="970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Quantify the importance of computer scientists</a:t>
            </a:r>
            <a:endParaRPr dirty="0"/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 idx="5"/>
          </p:nvPr>
        </p:nvSpPr>
        <p:spPr>
          <a:xfrm>
            <a:off x="463906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6"/>
          </p:nvPr>
        </p:nvSpPr>
        <p:spPr>
          <a:xfrm>
            <a:off x="6576311" y="3013396"/>
            <a:ext cx="1786800" cy="970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of the various fields of study of a computer scientist</a:t>
            </a:r>
            <a:endParaRPr dirty="0"/>
          </a:p>
        </p:txBody>
      </p:sp>
      <p:sp>
        <p:nvSpPr>
          <p:cNvPr id="161" name="Google Shape;161;p34"/>
          <p:cNvSpPr txBox="1">
            <a:spLocks noGrp="1"/>
          </p:cNvSpPr>
          <p:nvPr>
            <p:ph type="title" idx="7"/>
          </p:nvPr>
        </p:nvSpPr>
        <p:spPr>
          <a:xfrm>
            <a:off x="657631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8"/>
          </p:nvPr>
        </p:nvSpPr>
        <p:spPr>
          <a:xfrm>
            <a:off x="76456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all C.S. Links</a:t>
            </a:r>
            <a:endParaRPr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9"/>
          </p:nvPr>
        </p:nvSpPr>
        <p:spPr>
          <a:xfrm>
            <a:off x="270181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biography table</a:t>
            </a:r>
            <a:endParaRPr dirty="0"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3"/>
          </p:nvPr>
        </p:nvSpPr>
        <p:spPr>
          <a:xfrm>
            <a:off x="463906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Computing </a:t>
            </a:r>
            <a:r>
              <a:rPr lang="en" dirty="0" err="1"/>
              <a:t>Pagerank</a:t>
            </a:r>
            <a:endParaRPr dirty="0"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4"/>
          </p:nvPr>
        </p:nvSpPr>
        <p:spPr>
          <a:xfrm>
            <a:off x="657631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C.S. Fields Classification</a:t>
            </a:r>
            <a:endParaRPr dirty="0"/>
          </a:p>
        </p:txBody>
      </p:sp>
      <p:sp>
        <p:nvSpPr>
          <p:cNvPr id="15" name="Google Shape;120;p19">
            <a:extLst>
              <a:ext uri="{FF2B5EF4-FFF2-40B4-BE49-F238E27FC236}">
                <a16:creationId xmlns:a16="http://schemas.microsoft.com/office/drawing/2014/main" id="{19AFBA8E-DBEB-6545-9F6F-D333EA2BC0EB}"/>
              </a:ext>
            </a:extLst>
          </p:cNvPr>
          <p:cNvSpPr txBox="1">
            <a:spLocks/>
          </p:cNvSpPr>
          <p:nvPr/>
        </p:nvSpPr>
        <p:spPr>
          <a:xfrm>
            <a:off x="359025" y="589374"/>
            <a:ext cx="6363244" cy="8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iga"/>
              <a:buNone/>
              <a:defRPr sz="3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Manual scraping of Wikipedia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500" y="493425"/>
            <a:ext cx="5918014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Dataset construction - Wikipedia</a:t>
            </a:r>
            <a:endParaRPr sz="30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23544" y="1128225"/>
            <a:ext cx="28080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Retrieve all the computer scientists from Wikipedia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Associate each computer scientist in order to consider his influences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Download each Wikipedia page associated to each computer scientist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lang="en-GB" sz="14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4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Python scripts are being used in order to provide the lists and download the pages, resulting in </a:t>
            </a:r>
            <a:r>
              <a:rPr lang="en-GB" sz="1400" b="1" dirty="0">
                <a:latin typeface="Raleway"/>
                <a:ea typeface="Raleway"/>
                <a:cs typeface="Raleway"/>
                <a:sym typeface="Raleway"/>
              </a:rPr>
              <a:t>509 </a:t>
            </a: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lang="en-GB" sz="1400" b="1" dirty="0">
                <a:latin typeface="Raleway"/>
                <a:ea typeface="Raleway"/>
                <a:cs typeface="Raleway"/>
                <a:sym typeface="Raleway"/>
              </a:rPr>
              <a:t>computer scientist</a:t>
            </a: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09" name="Google Shape;109;p18"/>
          <p:cNvSpPr txBox="1"/>
          <p:nvPr/>
        </p:nvSpPr>
        <p:spPr>
          <a:xfrm>
            <a:off x="5021351" y="1016268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Lists of computer scientists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4900107" y="2339718"/>
            <a:ext cx="2176288" cy="122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Retrieve  Computer Scientists Wikipedia pages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15379" y="3966582"/>
            <a:ext cx="23339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Applying Google PageRank algorithm to rank computer scientists.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112829" y="3972095"/>
            <a:ext cx="1920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Computer Scientist branches classification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>
          <a:xfrm>
            <a:off x="5957382" y="1755600"/>
            <a:ext cx="0" cy="537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>
            <a:cxnSpLocks/>
          </p:cNvCxnSpPr>
          <p:nvPr/>
        </p:nvCxnSpPr>
        <p:spPr>
          <a:xfrm flipH="1">
            <a:off x="4900107" y="3360581"/>
            <a:ext cx="1088144" cy="6123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  <a:endCxn id="112" idx="0"/>
          </p:cNvCxnSpPr>
          <p:nvPr/>
        </p:nvCxnSpPr>
        <p:spPr>
          <a:xfrm>
            <a:off x="5988251" y="3360581"/>
            <a:ext cx="1084728" cy="6115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Methods used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Google Shape;121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9024" y="1602675"/>
                <a:ext cx="4059300" cy="3002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AutoNum type="arabicParenR"/>
                </a:pPr>
                <a:r>
                  <a:rPr lang="it-IT" sz="1600" b="1" dirty="0">
                    <a:latin typeface="Raleway"/>
                    <a:ea typeface="Raleway"/>
                    <a:cs typeface="Raleway"/>
                    <a:sym typeface="Raleway"/>
                  </a:rPr>
                  <a:t>Blind meta-data link picking</a:t>
                </a:r>
                <a:endParaRPr lang="it-IT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Consider link structure between Wikipedia pages of computer scientists to build directed graph</a:t>
                </a:r>
              </a:p>
              <a:p>
                <a:pPr lvl="0"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  <a:buFont typeface="Raleway"/>
                  <a:buChar char="●"/>
                </a:pPr>
                <a:r>
                  <a:rPr lang="it-IT" b="1" u="sng" dirty="0"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it-IT" b="1" dirty="0">
                    <a:latin typeface="Raleway"/>
                    <a:ea typeface="Raleway"/>
                    <a:cs typeface="Raleway"/>
                    <a:sym typeface="Raleway"/>
                  </a:rPr>
                  <a:t>:</a:t>
                </a: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if there exists a link from page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to page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was influenced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21" name="Google Shape;121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9024" y="1602675"/>
                <a:ext cx="4059300" cy="3002400"/>
              </a:xfrm>
              <a:prstGeom prst="rect">
                <a:avLst/>
              </a:prstGeom>
              <a:blipFill>
                <a:blip r:embed="rId3"/>
                <a:stretch>
                  <a:fillRect r="-1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Google Shape;122;p19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725676" y="1703121"/>
                <a:ext cx="4059300" cy="3002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AutoNum type="arabicParenR" startAt="2"/>
                </a:pPr>
                <a:r>
                  <a:rPr lang="it" sz="1600" b="1" dirty="0">
                    <a:latin typeface="Raleway"/>
                    <a:ea typeface="Raleway"/>
                    <a:cs typeface="Raleway"/>
                    <a:sym typeface="Raleway"/>
                  </a:rPr>
                  <a:t> “Influences” section analysis</a:t>
                </a:r>
                <a:endParaRPr sz="1600" b="1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r>
                  <a:rPr lang="it" dirty="0">
                    <a:latin typeface="Raleway"/>
                    <a:ea typeface="Raleway"/>
                    <a:cs typeface="Raleway"/>
                    <a:sym typeface="Raleway"/>
                  </a:rPr>
                  <a:t>Scraping of Wikipedia </a:t>
                </a: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computer scientists</a:t>
                </a:r>
                <a:r>
                  <a:rPr lang="it" dirty="0">
                    <a:latin typeface="Raleway"/>
                    <a:ea typeface="Raleway"/>
                    <a:cs typeface="Raleway"/>
                    <a:sym typeface="Raleway"/>
                  </a:rPr>
                  <a:t>’ pages to get “influences” section</a:t>
                </a:r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endParaRPr lang="it" sz="4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lvl="0">
                  <a:spcBef>
                    <a:spcPts val="1000"/>
                  </a:spcBef>
                  <a:buFont typeface="Raleway"/>
                  <a:buChar char="●"/>
                </a:pPr>
                <a:r>
                  <a:rPr lang="en-US" b="1" u="sng" dirty="0"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b="1" dirty="0">
                    <a:latin typeface="Raleway"/>
                    <a:ea typeface="Raleway"/>
                    <a:cs typeface="Raleway"/>
                    <a:sym typeface="Raleway"/>
                  </a:rPr>
                  <a:t>: </a:t>
                </a:r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if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is mentioned in the “influence” section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was influenced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22" name="Google Shape;12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725676" y="1703121"/>
                <a:ext cx="4059300" cy="3002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personalized</a:t>
            </a:r>
            <a:r>
              <a:rPr lang="it-IT" dirty="0"/>
              <a:t> </a:t>
            </a:r>
            <a:r>
              <a:rPr lang="it-IT" dirty="0" err="1"/>
              <a:t>Pagerank</a:t>
            </a:r>
            <a:r>
              <a:rPr lang="it-IT" dirty="0"/>
              <a:t> </a:t>
            </a:r>
            <a:endParaRPr dirty="0"/>
          </a:p>
        </p:txBody>
      </p:sp>
      <p:pic>
        <p:nvPicPr>
          <p:cNvPr id="7" name="Immagine 6" descr="Immagine che contiene testo, bottiglia, telefono, cellulare&#10;&#10;Descrizione generata automaticamente">
            <a:extLst>
              <a:ext uri="{FF2B5EF4-FFF2-40B4-BE49-F238E27FC236}">
                <a16:creationId xmlns:a16="http://schemas.microsoft.com/office/drawing/2014/main" id="{6E4342FA-CB2D-47FE-B080-FB30A0A35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5" y="1172474"/>
            <a:ext cx="3982682" cy="2942759"/>
          </a:xfrm>
          <a:prstGeom prst="rect">
            <a:avLst/>
          </a:prstGeom>
        </p:spPr>
      </p:pic>
      <p:pic>
        <p:nvPicPr>
          <p:cNvPr id="9" name="Immagine 8" descr="Immagine che contiene telefono&#10;&#10;Descrizione generata automaticamente">
            <a:extLst>
              <a:ext uri="{FF2B5EF4-FFF2-40B4-BE49-F238E27FC236}">
                <a16:creationId xmlns:a16="http://schemas.microsoft.com/office/drawing/2014/main" id="{1C2D9170-69CB-4A27-B438-D5B28B734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126" y="1172474"/>
            <a:ext cx="3626431" cy="29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Computer Scientists’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4" y="1273730"/>
            <a:ext cx="4505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further experiment was to try to draw up a ranking of the best branches of study carried out by these people.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1FB3F0B-4F5A-4B5B-B77C-F9D164AC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546" y="150018"/>
            <a:ext cx="1941169" cy="484346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A7F34D7-2301-4603-9338-E17E6DD260BD}"/>
              </a:ext>
            </a:extLst>
          </p:cNvPr>
          <p:cNvSpPr/>
          <p:nvPr/>
        </p:nvSpPr>
        <p:spPr>
          <a:xfrm>
            <a:off x="6722268" y="3714750"/>
            <a:ext cx="1743075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7DBCCFC-CC8D-4A7E-B74D-AF982291327C}"/>
              </a:ext>
            </a:extLst>
          </p:cNvPr>
          <p:cNvSpPr/>
          <p:nvPr/>
        </p:nvSpPr>
        <p:spPr>
          <a:xfrm>
            <a:off x="366169" y="212739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MRoman12-Regular"/>
              </a:rPr>
              <a:t>In evaluating the fields that can be used, it has been verified that the majority of computer scientists present in the famous Wikipedia </a:t>
            </a:r>
            <a:r>
              <a:rPr lang="en-GB" i="1" dirty="0" err="1">
                <a:solidFill>
                  <a:schemeClr val="bg1"/>
                </a:solidFill>
                <a:latin typeface="LMRoman12-Italic"/>
              </a:rPr>
              <a:t>infobox</a:t>
            </a:r>
            <a:r>
              <a:rPr lang="en-GB" i="1" dirty="0">
                <a:solidFill>
                  <a:schemeClr val="bg1"/>
                </a:solidFill>
                <a:latin typeface="LMRoman12-Italic"/>
              </a:rPr>
              <a:t> table </a:t>
            </a:r>
            <a:r>
              <a:rPr lang="en-GB" dirty="0">
                <a:solidFill>
                  <a:schemeClr val="bg1"/>
                </a:solidFill>
                <a:latin typeface="LMRoman12-Regular"/>
              </a:rPr>
              <a:t>a field called </a:t>
            </a:r>
            <a:r>
              <a:rPr lang="en-GB" i="1" dirty="0">
                <a:solidFill>
                  <a:schemeClr val="bg1"/>
                </a:solidFill>
                <a:latin typeface="LMRoman12-Italic"/>
              </a:rPr>
              <a:t>Field </a:t>
            </a:r>
            <a:r>
              <a:rPr lang="en-GB" dirty="0">
                <a:solidFill>
                  <a:schemeClr val="bg1"/>
                </a:solidFill>
                <a:latin typeface="LMRoman12-Regular"/>
              </a:rPr>
              <a:t>which is right for us: it contains every category of study carried out from the person being examined.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0133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553</Words>
  <Application>Microsoft Office PowerPoint</Application>
  <PresentationFormat>Presentazione su schermo (16:9)</PresentationFormat>
  <Paragraphs>85</Paragraphs>
  <Slides>13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Cambria Math</vt:lpstr>
      <vt:lpstr>Raleway</vt:lpstr>
      <vt:lpstr>Viga</vt:lpstr>
      <vt:lpstr>Trocchi</vt:lpstr>
      <vt:lpstr>Abel</vt:lpstr>
      <vt:lpstr>LMRoman12-Regular</vt:lpstr>
      <vt:lpstr>Arial</vt:lpstr>
      <vt:lpstr>Lato</vt:lpstr>
      <vt:lpstr>Verdana</vt:lpstr>
      <vt:lpstr>LMRoman12-Italic</vt:lpstr>
      <vt:lpstr>Futuristic Engineering Center by Slidesgo</vt:lpstr>
      <vt:lpstr>Computer Scientists Retrieval</vt:lpstr>
      <vt:lpstr>Reference Paper: Ranking Guitarists</vt:lpstr>
      <vt:lpstr>Our Approach: Computer Scientists Retrieval </vt:lpstr>
      <vt:lpstr>Dataset construction - DBPedia</vt:lpstr>
      <vt:lpstr>01</vt:lpstr>
      <vt:lpstr>Dataset construction - Wikipedia</vt:lpstr>
      <vt:lpstr>Methods used</vt:lpstr>
      <vt:lpstr>Applying personalized Pagerank </vt:lpstr>
      <vt:lpstr>Computer Scientists’ branches</vt:lpstr>
      <vt:lpstr>Applying Pagerank on branches</vt:lpstr>
      <vt:lpstr>Applying HITS on branches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Scientists Retrieval</dc:title>
  <dc:creator>Daniele Iacomini</dc:creator>
  <cp:lastModifiedBy>Daniele Iacomini</cp:lastModifiedBy>
  <cp:revision>33</cp:revision>
  <dcterms:modified xsi:type="dcterms:W3CDTF">2020-07-20T11:14:40Z</dcterms:modified>
</cp:coreProperties>
</file>